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1.jpg"/>
 <Relationship Id="rId3" Type="http://schemas.openxmlformats.org/officeDocument/2006/relationships/image" Target="../media/logo_ciri2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3.jpg"/>
 <Relationship Id="rId3" Type="http://schemas.openxmlformats.org/officeDocument/2006/relationships/image" Target="../media/logo_ciri4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6.jpg"/>
 <Relationship Id="rId3" Type="http://schemas.openxmlformats.org/officeDocument/2006/relationships/image" Target="../media/logo_ciri7.png"/>
 <Relationship Id="rId4" Type="http://schemas.openxmlformats.org/officeDocument/2006/relationships/image" Target="../media/4048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2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1619250" y="6667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2200" u="none">
                <a:solidFill>
                  <a:srgbClr val="000000"/>
                </a:solidFill>
                <a:latin typeface="Calibri"/>
              </a:rPr>
              <a:t><![CDATA[Informe Solicitud de Mantencion de Muebles]]>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1143000" y="1143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600" u="none">
                <a:solidFill>
                  <a:srgbClr val="000000"/>
                </a:solidFill>
                <a:latin typeface="Calibri"/>
              </a:rPr>
              <a:t><![CDATA[Folio: R0000151]]>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1143000" y="1333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Punto: AVDA. AMÉRICO VESPUCIO 1501 RIPLEY TOLTÉN]]>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1143000" y="1714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Canal: GENERICO]]></a:t>
            </a:r>
          </a:p>
        </p:txBody>
      </p:sp>
      <p:sp>
        <p:nvSpPr>
          <p:cNvPr id="7" name=""/>
          <p:cNvSpPr txBox="1"/>
          <p:nvPr/>
        </p:nvSpPr>
        <p:spPr>
          <a:xfrm rot="0">
            <a:off x="1143000" y="1905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Distribuidor: ROYM]]></a:t>
            </a:r>
          </a:p>
        </p:txBody>
      </p:sp>
      <p:sp>
        <p:nvSpPr>
          <p:cNvPr id="8" name=""/>
          <p:cNvSpPr txBox="1"/>
          <p:nvPr/>
        </p:nvSpPr>
        <p:spPr>
          <a:xfrm rot="0">
            <a:off x="1143000" y="2095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Fecha Ingreso: 22-12-2014]]></a:t>
            </a:r>
          </a:p>
        </p:txBody>
      </p:sp>
      <p:sp>
        <p:nvSpPr>
          <p:cNvPr id="9" name=""/>
          <p:cNvSpPr txBox="1"/>
          <p:nvPr/>
        </p:nvSpPr>
        <p:spPr>
          <a:xfrm rot="0">
            <a:off x="1143000" y="2286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Fecha Ejecución: 22-12-2014]]></a:t>
            </a:r>
          </a:p>
        </p:txBody>
      </p:sp>
      <p:sp>
        <p:nvSpPr>
          <p:cNvPr id="10" name=""/>
          <p:cNvSpPr txBox="1"/>
          <p:nvPr/>
        </p:nvSpPr>
        <p:spPr>
          <a:xfrm rot="0">
            <a:off x="1143000" y="2476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Solicitante: Persona Prueba]]></a:t>
            </a:r>
          </a:p>
        </p:txBody>
      </p:sp>
      <p:sp>
        <p:nvSpPr>
          <p:cNvPr id="11" name=""/>
          <p:cNvSpPr txBox="1"/>
          <p:nvPr/>
        </p:nvSpPr>
        <p:spPr>
          <a:xfrm rot="0">
            <a:off x="1143000" y="2857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true" i="false" strike="noStrike" sz="1400" u="none">
                <a:solidFill>
                  <a:srgbClr val="000000"/>
                </a:solidFill>
                <a:latin typeface="Calibri"/>
              </a:rPr>
              <a:t><![CDATA[Notas:]]></a:t>
            </a:r>
          </a:p>
        </p:txBody>
      </p:sp>
      <p:sp>
        <p:nvSpPr>
          <p:cNvPr id="12" name=""/>
          <p:cNvSpPr txBox="1"/>
          <p:nvPr/>
        </p:nvSpPr>
        <p:spPr>
          <a:xfrm rot="0">
            <a:off x="1143000" y="3048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2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1143000" y="6667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true" i="false" strike="noStrike" sz="2000" u="none">
                <a:solidFill>
                  <a:srgbClr val="000000"/>
                </a:solidFill>
                <a:latin typeface="Calibri"/>
              </a:rPr>
              <a:t><![CDATA[Presupuesto]]></a:t>
            </a:r>
          </a:p>
        </p:txBody>
      </p:sp>
      <p:graphicFrame>
        <p:nvGraphicFramePr>
          <p:cNvPr id="4" name="" descr=""/>
          <p:cNvGraphicFramePr>
            <a:graphicFrameLocks noGrp="1"/>
          </p:cNvGraphicFramePr>
          <p:nvPr/>
        </p:nvGraphicFramePr>
        <p:xfrm>
          <a:off x="1143000" y="1143000"/>
          <a:ext cx="6667500" cy="1905000"/>
        </p:xfrm>
        <a:graphic>
          <a:graphicData uri="http://schemas.openxmlformats.org/drawingml/2006/table">
            <a:tbl>
              <a:tblPr firstRow="1" bandRow="1"/>
              <a:tblGrid>
                <a:gridCol w="3810000"/>
                <a:gridCol w="1143000"/>
                <a:gridCol w="171450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Item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Cantidad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Monto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ESON 2011 REPARACIÓN DE CHAPAS MÓDULOS CHAPA CAJON / CHAPA VITRINA SIMPLE 22MM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2532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ESON 2011 EQUIPO PARA REPARACIÓN SISTEMA ELÉCTRICO BÁSICO  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3667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ESON 2011 ARREGLO VISAGRAS PUERTAS MÓDULOS BISAGRA MESON RECTA/CURVA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2002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ESON 2011 REPARACIÓN LOGO EN MÓDULOS LOGOS EN ACRILICOS BLANCO/TRASPARANETE DEPENDIENDO LOGO O LETRA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9076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ESON 2011 ENCHAPE POR MT 2 ALMA BLANCA DE 3MM ESPESOR 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24389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ESON 2011 CAMBIO DE FOCOS EN TORRES, MESONES Y TRASERAS FOCO ALURO LUZ FRIA AHORRO ENERGIA/LED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3512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ESON 2011 CAMBIO E INSTALACIÓN DE VIDRIOS EN MÓDULOS MT2 VIDRIOS TEMPLADOS DE 5MM/ SEGÚN MEDIDAS Y ESPESOR 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36876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ESON 2011 MICA FRONTAL DE MESONES  ACRILICO LECHOSO / SEGÚN MEDIDAS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1633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ESON 2011 HERRAJES PUERTAS CORREDRAS  SISTEMA PARA PUERTAS CORREDIZAS DUCLOSET SIMPLE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434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ESON 2011 CAMBIO DE CHAPA BOTON  CERRADURA PARA PUERTAS DE CORREDERA. DIÁMETRO 19 MM / LARGO 24 MM. PERNO DE ALARGUE 10 MM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498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ESON 2011 VIDRIO TEMPLADO VIDRIO TEMPLADO DE 8MM CANTOS PULIDOS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6856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ESON 2011 SOPORTES DE VIDRIO MEDIA LUNA CROMADO 12MM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345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ano de Obra MESON 201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3012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otal:]]>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248153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3000" u="none">
                <a:solidFill>
                  <a:srgbClr val="000000"/>
                </a:solidFill>
                <a:latin typeface="Calibri"/>
              </a:rPr>
              <a:t><![CDATA[Acta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Acta" descr="Foto Act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43000" y="1143000"/>
            <a:ext cx="6353175" cy="47625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3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Cirigliano</dc:creator>
  <cp:lastModifiedBy>Cirigliano</cp:lastModifiedBy>
  <dcterms:created xsi:type="dcterms:W3CDTF">2014-12-22T12:25:21Z</dcterms:created>
  <dcterms:modified xsi:type="dcterms:W3CDTF">2014-12-22T12:25:21Z</dcterms:modified>
  <dc:title>AVDA. AMÉRICO VESPUCIO 1501 RIPLEY 2014-12-22</dc:title>
  <dc:description>Informe Visita</dc:description>
  <dc:subject>Informe Visita</dc:subject>
  <cp:keywords>cirigliano visita movistar mantencion</cp:keywords>
  <cp:category/>
</cp:coreProperties>
</file>