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79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80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8114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54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524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4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4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Visita preventiva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Otro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Otros" descr="Foto Otro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2014-11-05T19:33:20Z</dcterms:created>
  <dcterms:modified xsi:type="dcterms:W3CDTF">2014-11-05T19:33:20Z</dcterms:modified>
  <dc:title>AVDA. AMÉRICO VESPUCIO 1501 RIPLEY 2014-11-04</dc:title>
  <dc:description>Informe Visita</dc:description>
  <dc:subject>Informe Visita</dc:subject>
  <cp:keywords>cirigliano visita movistar mantencion</cp:keywords>
  <cp:category/>
</cp:coreProperties>
</file>