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105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103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10414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.jpg"/>
 <Relationship Id="rId3" Type="http://schemas.openxmlformats.org/officeDocument/2006/relationships/image" Target="../media/logo_ciri16.png"/>
 <Relationship Id="rId4" Type="http://schemas.openxmlformats.org/officeDocument/2006/relationships/image" Target="../media/10117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.jpg"/>
 <Relationship Id="rId3" Type="http://schemas.openxmlformats.org/officeDocument/2006/relationships/image" Target="../media/logo_ciri19.png"/>
 <Relationship Id="rId4" Type="http://schemas.openxmlformats.org/officeDocument/2006/relationships/image" Target="../media/10220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057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ROYM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LA ELEGANTE 1 NORTE 2887 TOLTÉN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5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5-11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rueba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ANTIAGO  - ANTOFAGASTA Distancia: 137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59207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Instalación ESQUINERO Cód.12544680d298b5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8634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67841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Otro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Otros" descr="Foto Otr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Instalación ESQUINERO Cód.12544680d298b56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Instalación ESQUINERO Cód.12544680d298b56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Instalación ESQUINERO Cód.12544680d298b56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Instalación ESQUINERO Cód.12544680d298b56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2014-11-05T20:15:50Z</dcterms:created>
  <dcterms:modified xsi:type="dcterms:W3CDTF">2014-11-05T20:15:50Z</dcterms:modified>
  <dc:title>AVDA. AMÉRICO VESPUCIO 1501 RIPLEY 2014-11-05</dc:title>
  <dc:description>Informe Visita</dc:description>
  <dc:subject>Informe Visita</dc:subject>
  <cp:keywords>cirigliano visita movistar mantencion</cp:keywords>
  <cp:category/>
</cp:coreProperties>
</file>