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1128.jpg"/>
 <Relationship Id="rId5" Type="http://schemas.openxmlformats.org/officeDocument/2006/relationships/image" Target="../media/1139.jpg"/>
 <Relationship Id="rId6" Type="http://schemas.openxmlformats.org/officeDocument/2006/relationships/image" Target="../media/11410.jpg"/>
 <Relationship Id="rId7" Type="http://schemas.openxmlformats.org/officeDocument/2006/relationships/image" Target="../media/11511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11614.jpg"/>
 <Relationship Id="rId5" Type="http://schemas.openxmlformats.org/officeDocument/2006/relationships/image" Target="../media/11715.jpg"/>
 <Relationship Id="rId6" Type="http://schemas.openxmlformats.org/officeDocument/2006/relationships/image" Target="../media/11816.jpg"/>
 <Relationship Id="rId7" Type="http://schemas.openxmlformats.org/officeDocument/2006/relationships/image" Target="../media/11917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60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2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2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857250" cy="1143000"/>
          </a:xfrm>
          <a:prstGeom prst="rect">
            <a:avLst/>
          </a:prstGeom>
        </p:spPr>
      </p:pic>
      <p:pic>
        <p:nvPicPr>
          <p:cNvPr id="5" name="Acta" descr="Foto Act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857250" cy="1143000"/>
          </a:xfrm>
          <a:prstGeom prst="rect">
            <a:avLst/>
          </a:prstGeom>
        </p:spPr>
      </p:pic>
      <p:pic>
        <p:nvPicPr>
          <p:cNvPr id="6" name="Acta" descr="Foto Act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3000" y="3048000"/>
            <a:ext cx="857250" cy="1143000"/>
          </a:xfrm>
          <a:prstGeom prst="rect">
            <a:avLst/>
          </a:prstGeom>
        </p:spPr>
      </p:pic>
      <p:pic>
        <p:nvPicPr>
          <p:cNvPr id="7" name="Acta" descr="Foto Act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53000" y="3048000"/>
            <a:ext cx="8572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ntes" descr="Visita Preventiva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1524000" cy="1143000"/>
          </a:xfrm>
          <a:prstGeom prst="rect">
            <a:avLst/>
          </a:prstGeom>
        </p:spPr>
      </p:pic>
      <p:pic>
        <p:nvPicPr>
          <p:cNvPr id="5" name="Antes" descr="Visita Preventiva Ant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1524000" cy="1143000"/>
          </a:xfrm>
          <a:prstGeom prst="rect">
            <a:avLst/>
          </a:prstGeom>
        </p:spPr>
      </p:pic>
      <p:pic>
        <p:nvPicPr>
          <p:cNvPr id="6" name="Antes" descr="Visita Preventiva Ante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3000" y="3048000"/>
            <a:ext cx="1524000" cy="1143000"/>
          </a:xfrm>
          <a:prstGeom prst="rect">
            <a:avLst/>
          </a:prstGeom>
        </p:spPr>
      </p:pic>
      <p:pic>
        <p:nvPicPr>
          <p:cNvPr id="7" name="Antes" descr="Visita Preventiva Ante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53000" y="3048000"/>
            <a:ext cx="857250" cy="1143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2014-11-12T20:05:52Z</dcterms:created>
  <dcterms:modified xsi:type="dcterms:W3CDTF">2014-11-12T20:05:52Z</dcterms:modified>
  <dc:title>AVDA. AMÉRICO VESPUCIO 1501 RIPLEY 2014-11-12</dc:title>
  <dc:description>Informe Visita</dc:description>
  <dc:subject>Informe Visita</dc:subject>
  <cp:keywords>cirigliano visita movistar mantencion</cp:keywords>
  <cp:category/>
</cp:coreProperties>
</file>