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1248.jpg"/>
 <Relationship Id="rId5" Type="http://schemas.openxmlformats.org/officeDocument/2006/relationships/image" Target="../media/1259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0.jpg"/>
 <Relationship Id="rId3" Type="http://schemas.openxmlformats.org/officeDocument/2006/relationships/image" Target="../media/logo_ciri11.png"/>
 <Relationship Id="rId4" Type="http://schemas.openxmlformats.org/officeDocument/2006/relationships/image" Target="../media/12612.jpg"/>
 <Relationship Id="rId5" Type="http://schemas.openxmlformats.org/officeDocument/2006/relationships/image" Target="../media/12713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4.jpg"/>
 <Relationship Id="rId3" Type="http://schemas.openxmlformats.org/officeDocument/2006/relationships/image" Target="../media/logo_ciri15.png"/>
 <Relationship Id="rId4" Type="http://schemas.openxmlformats.org/officeDocument/2006/relationships/image" Target="../media/12016.jpg"/>
 <Relationship Id="rId5" Type="http://schemas.openxmlformats.org/officeDocument/2006/relationships/image" Target="../media/12117.jpg"/>
 <Relationship Id="rId6" Type="http://schemas.openxmlformats.org/officeDocument/2006/relationships/image" Target="../media/12218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9.jpg"/>
 <Relationship Id="rId3" Type="http://schemas.openxmlformats.org/officeDocument/2006/relationships/image" Target="../media/logo_ciri20.png"/>
 <Relationship Id="rId4" Type="http://schemas.openxmlformats.org/officeDocument/2006/relationships/image" Target="../media/1232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61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12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12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RASERAS 2011 REPARACIÓN DE CHAPAS MÓDULOS CHAPA CAJON / CHAPA VITRINA SIMPLE 22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59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77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1524000" cy="1143000"/>
          </a:xfrm>
          <a:prstGeom prst="rect">
            <a:avLst/>
          </a:prstGeom>
        </p:spPr>
      </p:pic>
      <p:pic>
        <p:nvPicPr>
          <p:cNvPr id="5" name="Acta" descr="Foto Act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1143000"/>
            <a:ext cx="8572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1524000" cy="1143000"/>
          </a:xfrm>
          <a:prstGeom prst="rect">
            <a:avLst/>
          </a:prstGeom>
        </p:spPr>
      </p:pic>
      <p:pic>
        <p:nvPicPr>
          <p:cNvPr id="5" name="General" descr="Foto Genera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1143000"/>
            <a:ext cx="8572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RASERAS 2011 REPARACIÓN DE CHAPAS MÓDULOS CHAPA CAJON / CHAPA VITRINA SIMPLE 22M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RASERAS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1905000" cy="1428750"/>
          </a:xfrm>
          <a:prstGeom prst="rect">
            <a:avLst/>
          </a:prstGeom>
        </p:spPr>
      </p:pic>
      <p:pic>
        <p:nvPicPr>
          <p:cNvPr id="5" name="TRASERAS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1143000"/>
            <a:ext cx="1905000" cy="1428750"/>
          </a:xfrm>
          <a:prstGeom prst="rect">
            <a:avLst/>
          </a:prstGeom>
        </p:spPr>
      </p:pic>
      <p:pic>
        <p:nvPicPr>
          <p:cNvPr id="6" name="TRASERAS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43000" y="3048000"/>
            <a:ext cx="107632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RASERAS 2011 REPARACIÓN DE CHAPAS MÓDULOS CHAPA CAJON / CHAPA VITRINA SIMPLE 22MM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RASERAS 2011 REPARACIÓN DE CHAPAS MÓDULOS &lt;i&gt;CHAPA CAJON / CHAPA VITRINA SIMPLE 22MM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2014-11-12T20:08:07Z</dcterms:created>
  <dcterms:modified xsi:type="dcterms:W3CDTF">2014-11-12T20:08:07Z</dcterms:modified>
  <dc:title>AVDA. AMÉRICO VESPUCIO 1501 RIPLEY 2014-11-12</dc:title>
  <dc:description>Informe Visita</dc:description>
  <dc:subject>Informe Visita</dc:subject>
  <cp:keywords>cirigliano visita movistar mantencion</cp:keywords>
  <cp:category/>
</cp:coreProperties>
</file>