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9.jpg"/>
 <Relationship Id="rId3" Type="http://schemas.openxmlformats.org/officeDocument/2006/relationships/image" Target="../media/logo_ciri10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1.jpg"/>
 <Relationship Id="rId3" Type="http://schemas.openxmlformats.org/officeDocument/2006/relationships/image" Target="../media/logo_ciri1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4.jpg"/>
 <Relationship Id="rId3" Type="http://schemas.openxmlformats.org/officeDocument/2006/relationships/image" Target="../media/logo_ciri15.png"/>
 <Relationship Id="rId4" Type="http://schemas.openxmlformats.org/officeDocument/2006/relationships/image" Target="../media/14316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7.jpg"/>
 <Relationship Id="rId3" Type="http://schemas.openxmlformats.org/officeDocument/2006/relationships/image" Target="../media/logo_ciri18.png"/>
 <Relationship Id="rId4" Type="http://schemas.openxmlformats.org/officeDocument/2006/relationships/image" Target="../media/14419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20.jpg"/>
 <Relationship Id="rId3" Type="http://schemas.openxmlformats.org/officeDocument/2006/relationships/image" Target="../media/logo_ciri21.png"/>
 <Relationship Id="rId4" Type="http://schemas.openxmlformats.org/officeDocument/2006/relationships/image" Target="../media/14522.jp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23.jpg"/>
 <Relationship Id="rId3" Type="http://schemas.openxmlformats.org/officeDocument/2006/relationships/image" Target="../media/logo_ciri24.png"/>
 <Relationship Id="rId4" Type="http://schemas.openxmlformats.org/officeDocument/2006/relationships/image" Target="../media/14125.jp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26.jpg"/>
 <Relationship Id="rId3" Type="http://schemas.openxmlformats.org/officeDocument/2006/relationships/image" Target="../media/logo_ciri27.png"/>
 <Relationship Id="rId4" Type="http://schemas.openxmlformats.org/officeDocument/2006/relationships/image" Target="../media/14228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Mantencion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R0000079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Punto: AVDA. AMÉRICO VESPUCIO 1501 RIPLEY TOLT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19-11-2014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19-11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476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Prueba 2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ESON 2011 REPARACIÓN DE CHAPAS MÓDULOS CHAPA CAJON / CHAPA VITRINA SIMPLE 22M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506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ano de Obra MESON 201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012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518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General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General" descr="Foto Genera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Otro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Otros" descr="Foto Otro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MESON 2011 REPARACIÓN DE CHAPAS MÓDULOS CHAPA CAJON / CHAPA VITRINA SIMPLE 22MM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MESON 2011 REPARACIÓN DE CHAPAS MÓDULOS &lt;i&gt;CHAPA CAJON / CHAPA VITRINA SIMPLE 22MM&lt;/i&gt;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72675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MESON 2011 REPARACIÓN DE CHAPAS MÓDULOS CHAPA CAJON / CHAPA VITRINA SIMPLE 22MM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MESON 2011 REPARACIÓN DE CHAPAS MÓDULOS &lt;i&gt;CHAPA CAJON / CHAPA VITRINA SIMPLE 22MM&lt;/i&gt;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2014-12-10T14:13:28Z</dcterms:created>
  <dcterms:modified xsi:type="dcterms:W3CDTF">2014-12-10T14:13:28Z</dcterms:modified>
  <dc:title>AVDA. AMÉRICO VESPUCIO 1501 RIPLEY 2014-11-19</dc:title>
  <dc:description>Informe Visita</dc:description>
  <dc:subject>Informe Visita</dc:subject>
  <cp:keywords>cirigliano visita movistar mantencion</cp:keywords>
  <cp:category/>
</cp:coreProperties>
</file>