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9.jpg"/>
 <Relationship Id="rId3" Type="http://schemas.openxmlformats.org/officeDocument/2006/relationships/image" Target="../media/logo_ciri30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1.jpg"/>
 <Relationship Id="rId3" Type="http://schemas.openxmlformats.org/officeDocument/2006/relationships/image" Target="../media/logo_ciri3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4.jpg"/>
 <Relationship Id="rId3" Type="http://schemas.openxmlformats.org/officeDocument/2006/relationships/image" Target="../media/logo_ciri35.png"/>
 <Relationship Id="rId4" Type="http://schemas.openxmlformats.org/officeDocument/2006/relationships/image" Target="../media/14936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7.jpg"/>
 <Relationship Id="rId3" Type="http://schemas.openxmlformats.org/officeDocument/2006/relationships/image" Target="../media/logo_ciri38.png"/>
 <Relationship Id="rId4" Type="http://schemas.openxmlformats.org/officeDocument/2006/relationships/image" Target="../media/14839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0.jpg"/>
 <Relationship Id="rId3" Type="http://schemas.openxmlformats.org/officeDocument/2006/relationships/image" Target="../media/logo_ciri41.png"/>
 <Relationship Id="rId4" Type="http://schemas.openxmlformats.org/officeDocument/2006/relationships/image" Target="../media/14642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3.jpg"/>
 <Relationship Id="rId3" Type="http://schemas.openxmlformats.org/officeDocument/2006/relationships/image" Target="../media/logo_ciri44.png"/>
 <Relationship Id="rId4" Type="http://schemas.openxmlformats.org/officeDocument/2006/relationships/image" Target="../media/1474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085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ABCDIN EBERHARD 514 MAULLÍN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0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0-11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COPIAPÓ Distancia: 80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6526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nstalación/Desinstalación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102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6362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/Desinstalación TORRE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/Desinstalación TORRE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/Desinstalación TORRE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/Desinstalación TORRE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2014-12-10T14:13:29Z</dcterms:created>
  <dcterms:modified xsi:type="dcterms:W3CDTF">2014-12-10T14:13:29Z</dcterms:modified>
  <dc:title>AVDA. AMÉRICO VESPUCIO 1501 RIPLEY 2014-11-20</dc:title>
  <dc:description>Informe Visita</dc:description>
  <dc:subject>Informe Visita</dc:subject>
  <cp:keywords>cirigliano visita movistar mantencion</cp:keywords>
  <cp:category/>
</cp:coreProperties>
</file>