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 <Relationship Id="rId12" Type="http://schemas.openxmlformats.org/officeDocument/2006/relationships/slide" Target="slides/slide10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6.jpg"/>
 <Relationship Id="rId3" Type="http://schemas.openxmlformats.org/officeDocument/2006/relationships/image" Target="../media/logo_ciri47.png"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72.jpg"/>
 <Relationship Id="rId3" Type="http://schemas.openxmlformats.org/officeDocument/2006/relationships/image" Target="../media/logo_ciri73.png"/>
 <Relationship Id="rId4" Type="http://schemas.openxmlformats.org/officeDocument/2006/relationships/image" Target="../media/15774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8.jpg"/>
 <Relationship Id="rId3" Type="http://schemas.openxmlformats.org/officeDocument/2006/relationships/image" Target="../media/logo_ciri49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1.jpg"/>
 <Relationship Id="rId3" Type="http://schemas.openxmlformats.org/officeDocument/2006/relationships/image" Target="../media/logo_ciri52.png"/>
 <Relationship Id="rId4" Type="http://schemas.openxmlformats.org/officeDocument/2006/relationships/image" Target="../media/15453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4.jpg"/>
 <Relationship Id="rId3" Type="http://schemas.openxmlformats.org/officeDocument/2006/relationships/image" Target="../media/logo_ciri55.png"/>
 <Relationship Id="rId4" Type="http://schemas.openxmlformats.org/officeDocument/2006/relationships/image" Target="../media/15556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57.jpg"/>
 <Relationship Id="rId3" Type="http://schemas.openxmlformats.org/officeDocument/2006/relationships/image" Target="../media/logo_ciri58.png"/>
 <Relationship Id="rId4" Type="http://schemas.openxmlformats.org/officeDocument/2006/relationships/image" Target="../media/15059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0.jpg"/>
 <Relationship Id="rId3" Type="http://schemas.openxmlformats.org/officeDocument/2006/relationships/image" Target="../media/logo_ciri61.png"/>
 <Relationship Id="rId4" Type="http://schemas.openxmlformats.org/officeDocument/2006/relationships/image" Target="../media/15262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3.jpg"/>
 <Relationship Id="rId3" Type="http://schemas.openxmlformats.org/officeDocument/2006/relationships/image" Target="../media/logo_ciri64.png"/>
 <Relationship Id="rId4" Type="http://schemas.openxmlformats.org/officeDocument/2006/relationships/image" Target="../media/15165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6.jpg"/>
 <Relationship Id="rId3" Type="http://schemas.openxmlformats.org/officeDocument/2006/relationships/image" Target="../media/logo_ciri67.png"/>
 <Relationship Id="rId4" Type="http://schemas.openxmlformats.org/officeDocument/2006/relationships/image" Target="../media/15368.jp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9.jpg"/>
 <Relationship Id="rId3" Type="http://schemas.openxmlformats.org/officeDocument/2006/relationships/image" Target="../media/logo_ciri70.png"/>
 <Relationship Id="rId4" Type="http://schemas.openxmlformats.org/officeDocument/2006/relationships/image" Target="../media/1567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9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0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0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reuba MESON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reuba MESON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72675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NCHAPE POR MT 2 ALMA BLANCA DE 3MM ESPESOR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4877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reub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2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8255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NCHAPE POR MT 2 ALMA BLANCA DE 3MM ESPESOR 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NCHAPE POR MT 2 &lt;i&gt;ALMA BLANCA DE 3MM ESPESOR 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reuba MESON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reuba MESON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2014-12-10T14:13:30Z</dcterms:created>
  <dcterms:modified xsi:type="dcterms:W3CDTF">2014-12-10T14:13:30Z</dcterms:modified>
  <dc:title>AVDA. AMÉRICO VESPUCIO 1501 RIPLEY 2014-11-20</dc:title>
  <dc:description>Informe Visita</dc:description>
  <dc:subject>Informe Visita</dc:subject>
  <cp:keywords>cirigliano visita movistar mantencion</cp:keywords>
  <cp:category/>
</cp:coreProperties>
</file>