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 <Relationship Id="rId12" Type="http://schemas.openxmlformats.org/officeDocument/2006/relationships/slide" Target="slides/slide10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75.jpg"/>
 <Relationship Id="rId3" Type="http://schemas.openxmlformats.org/officeDocument/2006/relationships/image" Target="../media/logo_ciri76.png"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01.jpg"/>
 <Relationship Id="rId3" Type="http://schemas.openxmlformats.org/officeDocument/2006/relationships/image" Target="../media/logo_ciri102.png"/>
 <Relationship Id="rId4" Type="http://schemas.openxmlformats.org/officeDocument/2006/relationships/image" Target="../media/165103.jp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77.jpg"/>
 <Relationship Id="rId3" Type="http://schemas.openxmlformats.org/officeDocument/2006/relationships/image" Target="../media/logo_ciri78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80.jpg"/>
 <Relationship Id="rId3" Type="http://schemas.openxmlformats.org/officeDocument/2006/relationships/image" Target="../media/logo_ciri81.png"/>
 <Relationship Id="rId4" Type="http://schemas.openxmlformats.org/officeDocument/2006/relationships/image" Target="../media/16482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83.jpg"/>
 <Relationship Id="rId3" Type="http://schemas.openxmlformats.org/officeDocument/2006/relationships/image" Target="../media/logo_ciri84.png"/>
 <Relationship Id="rId4" Type="http://schemas.openxmlformats.org/officeDocument/2006/relationships/image" Target="../media/15885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86.jpg"/>
 <Relationship Id="rId3" Type="http://schemas.openxmlformats.org/officeDocument/2006/relationships/image" Target="../media/logo_ciri87.png"/>
 <Relationship Id="rId4" Type="http://schemas.openxmlformats.org/officeDocument/2006/relationships/image" Target="../media/16188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89.jpg"/>
 <Relationship Id="rId3" Type="http://schemas.openxmlformats.org/officeDocument/2006/relationships/image" Target="../media/logo_ciri90.png"/>
 <Relationship Id="rId4" Type="http://schemas.openxmlformats.org/officeDocument/2006/relationships/image" Target="../media/15991.jp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92.jpg"/>
 <Relationship Id="rId3" Type="http://schemas.openxmlformats.org/officeDocument/2006/relationships/image" Target="../media/logo_ciri93.png"/>
 <Relationship Id="rId4" Type="http://schemas.openxmlformats.org/officeDocument/2006/relationships/image" Target="../media/16294.jp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95.jpg"/>
 <Relationship Id="rId3" Type="http://schemas.openxmlformats.org/officeDocument/2006/relationships/image" Target="../media/logo_ciri96.png"/>
 <Relationship Id="rId4" Type="http://schemas.openxmlformats.org/officeDocument/2006/relationships/image" Target="../media/16097.jp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98.jpg"/>
 <Relationship Id="rId3" Type="http://schemas.openxmlformats.org/officeDocument/2006/relationships/image" Target="../media/logo_ciri99.png"/>
 <Relationship Id="rId4" Type="http://schemas.openxmlformats.org/officeDocument/2006/relationships/image" Target="../media/163100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097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20-11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20-11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preuba MESON 2011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preuba MESON 2011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REPARACIÓN DE CHAPAS MÓDULOS CHAPA CAJON / CHAPA VITRINA SIMPLE 22M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53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ENCHAPE POR MT 2 ALMA BLANCA DE 3MM ESPESOR 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4877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RRE 2011 REPARACIÓN LOGO EN MÓDULOS LOGOS EN ACRILICOS BLANCO/TRASPARANETE DEPENDIENDO LOGO O LETR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907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ano de Obra MESON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012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ano de Obra TORRE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012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preuba MESON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23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31749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REPARACIÓN DE CHAPAS MÓDULOS CHAPA CAJON / CHAPA VITRINA SIMPLE 22MM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REPARACIÓN DE CHAPAS MÓDULOS &lt;i&gt;CHAPA CAJON / CHAPA VITRINA SIMPLE 22MM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72675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REPARACIÓN DE CHAPAS MÓDULOS CHAPA CAJON / CHAPA VITRINA SIMPLE 22MM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REPARACIÓN DE CHAPAS MÓDULOS &lt;i&gt;CHAPA CAJON / CHAPA VITRINA SIMPLE 22MM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ENCHAPE POR MT 2 ALMA BLANCA DE 3MM ESPESOR 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ENCHAPE POR MT 2 &lt;i&gt;ALMA BLANCA DE 3MM ESPESOR 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ENCHAPE POR MT 2 ALMA BLANCA DE 3MM ESPESOR 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ENCHAPE POR MT 2 &lt;i&gt;ALMA BLANCA DE 3MM ESPESOR 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TORRE 2011 REPARACIÓN LOGO EN MÓDULOS LOGOS EN ACRILICOS BLANCO/TRASPARANETE DEPENDIENDO LOGO O LETRA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TORRE 2011 REPARACIÓN LOGO EN MÓDULOS &lt;i&gt;LOGOS EN ACRILICOS BLANCO/TRASPARANETE DEPENDIENDO LOGO O LETRA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TORRE 2011 REPARACIÓN LOGO EN MÓDULOS LOGOS EN ACRILICOS BLANCO/TRASPARANETE DEPENDIENDO LOGO O LETRA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TORRE 2011 REPARACIÓN LOGO EN MÓDULOS &lt;i&gt;LOGOS EN ACRILICOS BLANCO/TRASPARANETE DEPENDIENDO LOGO O LETRA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2014-12-10T14:13:31Z</dcterms:created>
  <dcterms:modified xsi:type="dcterms:W3CDTF">2014-12-10T14:13:31Z</dcterms:modified>
  <dc:title>AVDA. AMÉRICO VESPUCIO 1501 RIPLEY 2014-11-20</dc:title>
  <dc:description>Informe Visita</dc:description>
  <dc:subject>Informe Visita</dc:subject>
  <cp:keywords>cirigliano visita movistar mantencion</cp:keywords>
  <cp:category/>
</cp:coreProperties>
</file>