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<Relationship Id="rId3" Type="http://schemas.openxmlformats.org/officeDocument/2006/relationships/extended-properties" Target="docProps/app.xml"/>
 <Relationship Id="rId2" Type="http://schemas.openxmlformats.org/package/2006/relationships/metadata/core-properties" Target="docProps/core.xml"/>
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<Relationship Id="rId1" Type="http://schemas.openxmlformats.org/officeDocument/2006/relationships/slideMaster" Target="slideMasters/slideMaster1.xml"/>
 <Relationship Id="rId2" Type="http://schemas.openxmlformats.org/officeDocument/2006/relationships/theme" Target="theme/theme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slide" Target="slides/slide4.xml"/>
 <Relationship Id="rId7" Type="http://schemas.openxmlformats.org/officeDocument/2006/relationships/slide" Target="slides/slide5.xml"/>
 <Relationship Id="rId8" Type="http://schemas.openxmlformats.org/officeDocument/2006/relationships/slide" Target="slides/slide6.xml"/>
 <Relationship Id="rId9" Type="http://schemas.openxmlformats.org/officeDocument/2006/relationships/slide" Target="slides/slide7.xml"/>
 <Relationship Id="rId10" Type="http://schemas.openxmlformats.org/officeDocument/2006/relationships/slide" Target="slides/slide8.xml"/>
 <Relationship Id="rId11" Type="http://schemas.openxmlformats.org/officeDocument/2006/relationships/slide" Target="slides/slide9.xml"/>
</Relationships>

</file>

<file path=ppt/slideLayouts/_rels/slideLayout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 smtClean="0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1.xml"/>
 <Relationship Id="rId2" Type="http://schemas.openxmlformats.org/officeDocument/2006/relationships/slideLayout" Target="../slideLayouts/slideLayout2.xml"/>
 <Relationship Id="rId3" Type="http://schemas.openxmlformats.org/officeDocument/2006/relationships/slideLayout" Target="../slideLayouts/slideLayout3.xml"/>
 <Relationship Id="rId4" Type="http://schemas.openxmlformats.org/officeDocument/2006/relationships/slideLayout" Target="../slideLayouts/slideLayout4.xml"/>
 <Relationship Id="rId5" Type="http://schemas.openxmlformats.org/officeDocument/2006/relationships/slideLayout" Target="../slideLayouts/slideLayout5.xml"/>
 <Relationship Id="rId6" Type="http://schemas.openxmlformats.org/officeDocument/2006/relationships/slideLayout" Target="../slideLayouts/slideLayout6.xml"/>
 <Relationship Id="rId7" Type="http://schemas.openxmlformats.org/officeDocument/2006/relationships/slideLayout" Target="../slideLayouts/slideLayout7.xml"/>
 <Relationship Id="rId8" Type="http://schemas.openxmlformats.org/officeDocument/2006/relationships/slideLayout" Target="../slideLayouts/slideLayout8.xml"/>
 <Relationship Id="rId9" Type="http://schemas.openxmlformats.org/officeDocument/2006/relationships/slideLayout" Target="../slideLayouts/slideLayout9.xml"/>
 <Relationship Id="rId10" Type="http://schemas.openxmlformats.org/officeDocument/2006/relationships/slideLayout" Target="../slideLayouts/slideLayout10.xml"/>
 <Relationship Id="rId11" Type="http://schemas.openxmlformats.org/officeDocument/2006/relationships/slideLayout" Target="../slideLayouts/slideLayout11.xml"/>
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 smtClean="0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 smtClean="0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04.jpg"/>
 <Relationship Id="rId3" Type="http://schemas.openxmlformats.org/officeDocument/2006/relationships/image" Target="../media/logo_ciri105.png"/>
</Relationships>

</file>

<file path=ppt/slides/_rels/slide2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06.jpg"/>
 <Relationship Id="rId3" Type="http://schemas.openxmlformats.org/officeDocument/2006/relationships/image" Target="../media/logo_ciri107.png"/>
</Relationships>

</file>

<file path=ppt/slides/_rels/slide3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09.jpg"/>
 <Relationship Id="rId3" Type="http://schemas.openxmlformats.org/officeDocument/2006/relationships/image" Target="../media/logo_ciri110.png"/>
 <Relationship Id="rId4" Type="http://schemas.openxmlformats.org/officeDocument/2006/relationships/image" Target="../media/207111.JPG"/>
</Relationships>

</file>

<file path=ppt/slides/_rels/slide4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12.jpg"/>
 <Relationship Id="rId3" Type="http://schemas.openxmlformats.org/officeDocument/2006/relationships/image" Target="../media/logo_ciri113.png"/>
 <Relationship Id="rId4" Type="http://schemas.openxmlformats.org/officeDocument/2006/relationships/image" Target="../media/208114.jpg"/>
</Relationships>

</file>

<file path=ppt/slides/_rels/slide5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15.jpg"/>
 <Relationship Id="rId3" Type="http://schemas.openxmlformats.org/officeDocument/2006/relationships/image" Target="../media/logo_ciri116.png"/>
 <Relationship Id="rId4" Type="http://schemas.openxmlformats.org/officeDocument/2006/relationships/image" Target="../media/204117.JPG"/>
</Relationships>

</file>

<file path=ppt/slides/_rels/slide6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18.jpg"/>
 <Relationship Id="rId3" Type="http://schemas.openxmlformats.org/officeDocument/2006/relationships/image" Target="../media/logo_ciri119.png"/>
 <Relationship Id="rId4" Type="http://schemas.openxmlformats.org/officeDocument/2006/relationships/image" Target="../media/205120.JPG"/>
</Relationships>

</file>

<file path=ppt/slides/_rels/slide7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1.jpg"/>
 <Relationship Id="rId3" Type="http://schemas.openxmlformats.org/officeDocument/2006/relationships/image" Target="../media/logo_ciri122.png"/>
 <Relationship Id="rId4" Type="http://schemas.openxmlformats.org/officeDocument/2006/relationships/image" Target="../media/206123.JPG"/>
</Relationships>

</file>

<file path=ppt/slides/_rels/slide8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4.jpg"/>
 <Relationship Id="rId3" Type="http://schemas.openxmlformats.org/officeDocument/2006/relationships/image" Target="../media/logo_ciri125.png"/>
 <Relationship Id="rId4" Type="http://schemas.openxmlformats.org/officeDocument/2006/relationships/image" Target="../media/209126.jpg"/>
 <Relationship Id="rId5" Type="http://schemas.openxmlformats.org/officeDocument/2006/relationships/image" Target="../media/210127.jpg"/>
</Relationships>

</file>

<file path=ppt/slides/_rels/slide9.xml.rels><?xml version="1.0" encoding="UTF-8" standalone="yes"?>
<Relationships xmlns="http://schemas.openxmlformats.org/package/2006/relationships">
 <Relationship Id="rId1" Type="http://schemas.openxmlformats.org/officeDocument/2006/relationships/slideLayout" Target="../slideLayouts/slideLayout7.xml"/>
 <Relationship Id="rId2" Type="http://schemas.openxmlformats.org/officeDocument/2006/relationships/image" Target="../media/logo_movistar128.jpg"/>
 <Relationship Id="rId3" Type="http://schemas.openxmlformats.org/officeDocument/2006/relationships/image" Target="../media/logo_ciri129.png"/>
 <Relationship Id="rId4" Type="http://schemas.openxmlformats.org/officeDocument/2006/relationships/image" Target="../media/211130.jpg"/>
 <Relationship Id="rId5" Type="http://schemas.openxmlformats.org/officeDocument/2006/relationships/image" Target="../media/212131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61925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2200" u="none">
                <a:solidFill>
                  <a:srgbClr val="000000"/>
                </a:solidFill>
                <a:latin typeface="Calibri"/>
              </a:rPr>
              <a:t><![CDATA[Informe Solicitud de Mantencion de Muebles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1143000" y="1143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600" u="none">
                <a:solidFill>
                  <a:srgbClr val="000000"/>
                </a:solidFill>
                <a:latin typeface="Calibri"/>
              </a:rPr>
              <a:t><![CDATA[Folio: R0000099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143000" y="1333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Punto: AVDA. AMÉRICO VESPUCIO 1501 RIPLEY TOLTÉN]]></a:t>
            </a:r>
          </a:p>
        </p:txBody>
      </p:sp>
      <p:sp>
        <p:nvSpPr>
          <p:cNvPr id="6" name=""/>
          <p:cNvSpPr txBox="1"/>
          <p:nvPr/>
        </p:nvSpPr>
        <p:spPr>
          <a:xfrm rot="0">
            <a:off x="1143000" y="1714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Canal: GENERICO]]></a:t>
            </a:r>
          </a:p>
        </p:txBody>
      </p:sp>
      <p:sp>
        <p:nvSpPr>
          <p:cNvPr id="7" name=""/>
          <p:cNvSpPr txBox="1"/>
          <p:nvPr/>
        </p:nvSpPr>
        <p:spPr>
          <a:xfrm rot="0">
            <a:off x="1143000" y="1905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Distribuidor: ROYM]]></a:t>
            </a:r>
          </a:p>
        </p:txBody>
      </p:sp>
      <p:sp>
        <p:nvSpPr>
          <p:cNvPr id="8" name=""/>
          <p:cNvSpPr txBox="1"/>
          <p:nvPr/>
        </p:nvSpPr>
        <p:spPr>
          <a:xfrm rot="0">
            <a:off x="1143000" y="2095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Ingreso: 21-11-2014]]></a:t>
            </a:r>
          </a:p>
        </p:txBody>
      </p:sp>
      <p:sp>
        <p:nvSpPr>
          <p:cNvPr id="9" name=""/>
          <p:cNvSpPr txBox="1"/>
          <p:nvPr/>
        </p:nvSpPr>
        <p:spPr>
          <a:xfrm rot="0">
            <a:off x="1143000" y="2286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Fecha Ejecución: 21-11-2014]]></a:t>
            </a:r>
          </a:p>
        </p:txBody>
      </p:sp>
      <p:sp>
        <p:nvSpPr>
          <p:cNvPr id="10" name=""/>
          <p:cNvSpPr txBox="1"/>
          <p:nvPr/>
        </p:nvSpPr>
        <p:spPr>
          <a:xfrm rot="0">
            <a:off x="1143000" y="2476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><![CDATA[Solicitante: Persona Prueba]]></a:t>
            </a:r>
          </a:p>
        </p:txBody>
      </p:sp>
      <p:sp>
        <p:nvSpPr>
          <p:cNvPr id="11" name=""/>
          <p:cNvSpPr txBox="1"/>
          <p:nvPr/>
        </p:nvSpPr>
        <p:spPr>
          <a:xfrm rot="0">
            <a:off x="1143000" y="28575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1400" u="none">
                <a:solidFill>
                  <a:srgbClr val="000000"/>
                </a:solidFill>
                <a:latin typeface="Calibri"/>
              </a:rPr>
              <a:t><![CDATA[Notas:]]></a:t>
            </a:r>
          </a:p>
        </p:txBody>
      </p:sp>
      <p:sp>
        <p:nvSpPr>
          <p:cNvPr id="12" name=""/>
          <p:cNvSpPr txBox="1"/>
          <p:nvPr/>
        </p:nvSpPr>
        <p:spPr>
          <a:xfrm rot="0">
            <a:off x="1143000" y="304800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false" i="false" strike="noStrike" sz="1400" u="none">
                <a:solidFill>
                  <a:srgbClr val="000000"/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2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 rot="0">
            <a:off x="1143000" y="6667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l" fontAlgn="base" marL="0" marR="0" indent="0" lvl="0"/>
            <a:r>
              <a:rPr b="true" i="false" strike="noStrike" sz="2000" u="none">
                <a:solidFill>
                  <a:srgbClr val="000000"/>
                </a:solidFill>
                <a:latin typeface="Calibri"/>
              </a:rPr>
              <a:t><![CDATA[Presupuesto]]></a:t>
            </a:r>
          </a:p>
        </p:txBody>
      </p:sp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1143000" y="1143000"/>
          <a:ext cx="6667500" cy="1905000"/>
        </p:xfrm>
        <a:graphic>
          <a:graphicData uri="http://schemas.openxmlformats.org/drawingml/2006/table">
            <a:tbl>
              <a:tblPr firstRow="1" bandRow="1"/>
              <a:tblGrid>
                <a:gridCol w="3810000"/>
                <a:gridCol w="1143000"/>
                <a:gridCol w="1714500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Item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Cantidad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true" i="false" strike="noStrike" sz="1400" u="none">
                          <a:solidFill>
                            <a:srgbClr val="000000"/>
                          </a:solidFill>
                          <a:latin typeface="Calibri"/>
                        </a:rPr>
                        <a:t><![CDATA[Monto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ESON 2011 EMBELLECEDOR TAPA ALUMINO  19 X 8MM REDOND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08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RRE 2011 REPARACIÓN LOGO EN MÓDULOS LOGOS EN ACRILICOS BLANCO/TRASPARANETE DEPENDIENDO LOGO O LETRA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9076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Mano de Obra TORRE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012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pegado vidrio MESON 201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35000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0" marR="0" indent="0" lvl="0"/>
                      <a:r>
                        <a:rPr b="fals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Total:]]>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r" fontAlgn="base" marL="0" marR="0" indent="0" lvl="0"/>
                      <a:r>
                        <a:rPr b="true" i="false" strike="noStrike" sz="1000" u="none">
                          <a:solidFill>
                            <a:srgbClr val="000000"/>
                          </a:solidFill>
                          <a:latin typeface="Calibri"/>
                        </a:rPr>
                        <a:t><![CDATA[116224]]>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Acta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Acta" descr="Foto Ac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3000" u="none">
                <a:solidFill>
                  <a:srgbClr val="000000"/>
                </a:solidFill>
                <a:latin typeface="Calibri"/>
              </a:rPr>
              <a:t><![CDATA[General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General" descr="Foto Gener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MBELLECEDOR TAPA ALUMINO  19 X 8MM REDONDA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MBELLECEDOR &lt;i&gt;TAPA ALUMINO  19 X 8MM REDONDA&lt;/i&gt;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MESON 2011 EMBELLECEDOR TAPA ALUMINO  19 X 8MM REDONDA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MESON 2011 EMBELLECEDOR &lt;i&gt;TAPA ALUMINO  19 X 8MM REDONDA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TORRE 2011 REPARACIÓN LOGO EN MÓDULOS LOGOS EN ACRILICOS BLANCO/TRASPARANETE DEPENDIENDO LOGO O LETRA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TORRE 2011 REPARACIÓN LOGO EN MÓDULOS &lt;i&gt;LOGOS EN ACRILICOS BLANCO/TRASPARANETE DEPENDIENDO LOGO O LETRA&lt;/i&gt;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19250" y="1143000"/>
            <a:ext cx="846772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egado vidrio MESON 2011 Ant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egado vidrio MESON 2011 Antes" descr="Foto Ant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00100" cy="1428750"/>
          </a:xfrm>
          <a:prstGeom prst="rect">
            <a:avLst/>
          </a:prstGeom>
        </p:spPr>
      </p:pic>
      <p:pic>
        <p:nvPicPr>
          <p:cNvPr id="5" name="pegado vidrio MESON 2011 Antes" descr="Foto Ant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254317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"/>
          <p:cNvSpPr txBox="1"/>
          <p:nvPr/>
        </p:nvSpPr>
        <p:spPr>
          <a:xfrm rot="0">
            <a:off x="1619250" y="476250"/>
            <a:ext cx="5715000" cy="2857500"/>
          </a:xfrm>
          <a:prstGeom prst="rect"/>
        </p:spPr>
        <p:txBody>
          <a:bodyPr wrap="square" rtlCol="0" horzOverflow="overflow" vertOverflow="overflow" bIns="45720" lIns="91440" rIns="91440" tIns="45720" numCol="1">
            <a:spAutoFit/>
          </a:bodyPr>
          <a:lstStyle/>
          <a:p>
            <a:pPr algn="ctr" fontAlgn="base" marL="0" marR="0" indent="0" lvl="0"/>
            <a:r>
              <a:rPr b="true" i="false" strike="noStrike" sz="1600" u="none">
                <a:solidFill>
                  <a:srgbClr val="000000"/>
                </a:solidFill>
                <a:latin typeface="Calibri"/>
              </a:rPr>
              <a:t><![CDATA[pegado vidrio MESON 2011 Despues]]></a:t>
            </a:r>
          </a:p>
        </p:txBody>
      </p:sp>
      <p:pic>
        <p:nvPicPr>
          <p:cNvPr id="2" name="Movistar" descr="Logo Movist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43750" y="95250"/>
            <a:ext cx="1990725" cy="762000"/>
          </a:xfrm>
          <a:prstGeom prst="rect">
            <a:avLst/>
          </a:prstGeom>
        </p:spPr>
      </p:pic>
      <p:pic>
        <p:nvPicPr>
          <p:cNvPr id="3" name="Cirigliano" descr="Logo Ciriglian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48500" y="6191250"/>
            <a:ext cx="1733550" cy="571500"/>
          </a:xfrm>
          <a:prstGeom prst="rect">
            <a:avLst/>
          </a:prstGeom>
        </p:spPr>
      </p:pic>
      <p:pic>
        <p:nvPicPr>
          <p:cNvPr id="4" name="pegado vidrio MESON 2011 Despues" descr="Foto Despue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3000" y="1143000"/>
            <a:ext cx="800100" cy="1428750"/>
          </a:xfrm>
          <a:prstGeom prst="rect">
            <a:avLst/>
          </a:prstGeom>
        </p:spPr>
      </p:pic>
      <p:pic>
        <p:nvPicPr>
          <p:cNvPr id="5" name="pegado vidrio MESON 2011 Despues" descr="Foto Despu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1143000"/>
            <a:ext cx="2543175" cy="14287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?? ?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Cirigliano</dc:creator>
  <cp:lastModifiedBy>Cirigliano</cp:lastModifiedBy>
  <dcterms:created xsi:type="dcterms:W3CDTF">2014-12-10T14:13:35Z</dcterms:created>
  <dcterms:modified xsi:type="dcterms:W3CDTF">2014-12-10T14:13:35Z</dcterms:modified>
  <dc:title>AVDA. AMÉRICO VESPUCIO 1501 RIPLEY 2014-11-21</dc:title>
  <dc:description>Informe Visita</dc:description>
  <dc:subject>Informe Visita</dc:subject>
  <cp:keywords>cirigliano visita movistar mantencion</cp:keywords>
  <cp:category/>
</cp:coreProperties>
</file>