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49.jpg"/>
 <Relationship Id="rId3" Type="http://schemas.openxmlformats.org/officeDocument/2006/relationships/image" Target="../media/logo_ciri150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1.jpg"/>
 <Relationship Id="rId3" Type="http://schemas.openxmlformats.org/officeDocument/2006/relationships/image" Target="../media/logo_ciri15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4.jpg"/>
 <Relationship Id="rId3" Type="http://schemas.openxmlformats.org/officeDocument/2006/relationships/image" Target="../media/logo_ciri155.png"/>
 <Relationship Id="rId4" Type="http://schemas.openxmlformats.org/officeDocument/2006/relationships/image" Target="../media/223156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7.jpg"/>
 <Relationship Id="rId3" Type="http://schemas.openxmlformats.org/officeDocument/2006/relationships/image" Target="../media/logo_ciri158.png"/>
 <Relationship Id="rId4" Type="http://schemas.openxmlformats.org/officeDocument/2006/relationships/image" Target="../media/224159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60.jpg"/>
 <Relationship Id="rId3" Type="http://schemas.openxmlformats.org/officeDocument/2006/relationships/image" Target="../media/logo_ciri161.png"/>
 <Relationship Id="rId4" Type="http://schemas.openxmlformats.org/officeDocument/2006/relationships/image" Target="../media/221162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63.jpg"/>
 <Relationship Id="rId3" Type="http://schemas.openxmlformats.org/officeDocument/2006/relationships/image" Target="../media/logo_ciri164.png"/>
 <Relationship Id="rId4" Type="http://schemas.openxmlformats.org/officeDocument/2006/relationships/image" Target="../media/22216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01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EBERHARD 514 MAULLÍ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PLATAFORMA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ABCDIN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1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1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juan perez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RASERA 2014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TRASERA 20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265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RASERA 2014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RASERA 2014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26765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RASERA 2014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RASERA 2014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267652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2014-12-10T14:13:40Z</dcterms:created>
  <dcterms:modified xsi:type="dcterms:W3CDTF">2014-12-10T14:13:40Z</dcterms:modified>
  <dc:title>EBERHARD 514 2014-11-21</dc:title>
  <dc:description>Informe Visita</dc:description>
  <dc:subject>Informe Visita</dc:subject>
  <cp:keywords>cirigliano visita movistar mantencion</cp:keywords>
  <cp:category/>
</cp:coreProperties>
</file>