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441.jpg"/>
 <Relationship Id="rId3" Type="http://schemas.openxmlformats.org/officeDocument/2006/relationships/image" Target="../media/logo_ciri44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443.jpg"/>
 <Relationship Id="rId3" Type="http://schemas.openxmlformats.org/officeDocument/2006/relationships/image" Target="../media/logo_ciri444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446.jpg"/>
 <Relationship Id="rId3" Type="http://schemas.openxmlformats.org/officeDocument/2006/relationships/image" Target="../media/logo_ciri447.png"/>
 <Relationship Id="rId4" Type="http://schemas.openxmlformats.org/officeDocument/2006/relationships/image" Target="../media/371448.jp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449.jpg"/>
 <Relationship Id="rId3" Type="http://schemas.openxmlformats.org/officeDocument/2006/relationships/image" Target="../media/logo_ciri450.png"/>
 <Relationship Id="rId4" Type="http://schemas.openxmlformats.org/officeDocument/2006/relationships/image" Target="../media/372451.jp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452.jpg"/>
 <Relationship Id="rId3" Type="http://schemas.openxmlformats.org/officeDocument/2006/relationships/image" Target="../media/logo_ciri453.png"/>
 <Relationship Id="rId4" Type="http://schemas.openxmlformats.org/officeDocument/2006/relationships/image" Target="../media/369454.jp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455.jpg"/>
 <Relationship Id="rId3" Type="http://schemas.openxmlformats.org/officeDocument/2006/relationships/image" Target="../media/logo_ciri456.png"/>
 <Relationship Id="rId4" Type="http://schemas.openxmlformats.org/officeDocument/2006/relationships/image" Target="../media/370457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61925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200" u="none">
                <a:solidFill>
                  <a:srgbClr val="000000"/>
                </a:solidFill>
                <a:latin typeface="Calibri"/>
              </a:rPr>
              <a:t><![CDATA[Informe Solicitud de Mantencion de Mueble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1143000" y="1143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600" u="none">
                <a:solidFill>
                  <a:srgbClr val="000000"/>
                </a:solidFill>
                <a:latin typeface="Calibri"/>
              </a:rPr>
              <a:t><![CDATA[Folio: R0000130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143000" y="1333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Punto: EBERHARD 514 MAULLÍN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114300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Canal: PLATAFORMA]]>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1143000" y="1905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istribuidor: ABCDIN]]>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1143000" y="209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Ingreso: 01-12-2014]]>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1143000" y="2286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Ejecución: 01-12-2014]]></a:t>
            </a:r>
          </a:p>
        </p:txBody>
      </p:sp>
      <p:sp>
        <p:nvSpPr>
          <p:cNvPr id="10" name=""/>
          <p:cNvSpPr txBox="1"/>
          <p:nvPr/>
        </p:nvSpPr>
        <p:spPr>
          <a:xfrm rot="0">
            <a:off x="1143000" y="2476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Solicitante: test]]></a:t>
            </a:r>
          </a:p>
        </p:txBody>
      </p:sp>
      <p:sp>
        <p:nvSpPr>
          <p:cNvPr id="11" name=""/>
          <p:cNvSpPr txBox="1"/>
          <p:nvPr/>
        </p:nvSpPr>
        <p:spPr>
          <a:xfrm rot="0">
            <a:off x="1143000" y="2857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Notas:]]></a:t>
            </a:r>
          </a:p>
        </p:txBody>
      </p:sp>
      <p:sp>
        <p:nvSpPr>
          <p:cNvPr id="12" name=""/>
          <p:cNvSpPr txBox="1"/>
          <p:nvPr/>
        </p:nvSpPr>
        <p:spPr>
          <a:xfrm rot="0">
            <a:off x="1143000" y="3048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14300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2000" u="none">
                <a:solidFill>
                  <a:srgbClr val="000000"/>
                </a:solidFill>
                <a:latin typeface="Calibri"/>
              </a:rPr>
              <a:t><![CDATA[Presupuesto]]></a:t>
            </a:r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143000" y="1143000"/>
          <a:ext cx="6667500" cy="1905000"/>
        </p:xfrm>
        <a:graphic>
          <a:graphicData uri="http://schemas.openxmlformats.org/drawingml/2006/table">
            <a:tbl>
              <a:tblPr firstRow="1" bandRow="1"/>
              <a:tblGrid>
                <a:gridCol w="3810000"/>
                <a:gridCol w="11430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te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antidad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Mon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RASERA 2014 REPARACIÓN DE CHAPAS MÓDULOS CHAPA CAJON / CHAPA VITRINA SIMPLE 22M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253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ano de Obra TRASERA 201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3012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]]>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32652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cta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Acta" descr="Foto Act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General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General" descr="Foto Genera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TRASERA 2014 REPARACIÓN DE CHAPAS MÓDULOS CHAPA CAJON / CHAPA VITRINA SIMPLE 22MM Ant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TRASERA 2014 REPARACIÓN DE CHAPAS MÓDULOS &lt;i&gt;CHAPA CAJON / CHAPA VITRINA SIMPLE 22MM&lt;/i&gt; Antes" descr="Foto Ant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TRASERA 2014 REPARACIÓN DE CHAPAS MÓDULOS CHAPA CAJON / CHAPA VITRINA SIMPLE 22MM Despu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TRASERA 2014 REPARACIÓN DE CHAPAS MÓDULOS &lt;i&gt;CHAPA CAJON / CHAPA VITRINA SIMPLE 22MM&lt;/i&gt; Despues" descr="Foto Despu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6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Cirigliano</dc:creator>
  <cp:lastModifiedBy>Cirigliano</cp:lastModifiedBy>
  <dcterms:created xsi:type="dcterms:W3CDTF">2014-12-10T14:14:11Z</dcterms:created>
  <dcterms:modified xsi:type="dcterms:W3CDTF">2014-12-10T14:14:11Z</dcterms:modified>
  <dc:title>EBERHARD 514 2014-12-01</dc:title>
  <dc:description>Informe Visita</dc:description>
  <dc:subject>Informe Visita</dc:subject>
  <cp:keywords>cirigliano visita movistar mantencion</cp:keywords>
  <cp:category/>
</cp:coreProperties>
</file>