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458.jpg"/>
 <Relationship Id="rId3" Type="http://schemas.openxmlformats.org/officeDocument/2006/relationships/image" Target="../media/logo_ciri459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460.jpg"/>
 <Relationship Id="rId3" Type="http://schemas.openxmlformats.org/officeDocument/2006/relationships/image" Target="../media/logo_ciri461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463.jpg"/>
 <Relationship Id="rId3" Type="http://schemas.openxmlformats.org/officeDocument/2006/relationships/image" Target="../media/logo_ciri464.png"/>
 <Relationship Id="rId4" Type="http://schemas.openxmlformats.org/officeDocument/2006/relationships/image" Target="../media/375465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466.jpg"/>
 <Relationship Id="rId3" Type="http://schemas.openxmlformats.org/officeDocument/2006/relationships/image" Target="../media/logo_ciri467.png"/>
 <Relationship Id="rId4" Type="http://schemas.openxmlformats.org/officeDocument/2006/relationships/image" Target="../media/373468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469.jpg"/>
 <Relationship Id="rId3" Type="http://schemas.openxmlformats.org/officeDocument/2006/relationships/image" Target="../media/logo_ciri470.png"/>
 <Relationship Id="rId4" Type="http://schemas.openxmlformats.org/officeDocument/2006/relationships/image" Target="../media/374471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Traslado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T0000131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Origen: PATRICIA MARTIN JURE AV. 11 DE SEPTIEMBRE 2221 SAN MIGUEL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524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estino: ABCDIN  TALCAHUANO 7421 LA SERENA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PATRICIA MARTIN JURE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01-12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01-12-2014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test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3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SANTIAGO  - CONCEPCIÓN Distancia: 50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42814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42814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2014-12-10T14:14:12Z</dcterms:created>
  <dcterms:modified xsi:type="dcterms:W3CDTF">2014-12-10T14:14:12Z</dcterms:modified>
  <dc:title>AV. 11 DE SEPTIEMBRE 2221 2014-12-01</dc:title>
  <dc:description>Informe Visita</dc:description>
  <dc:subject>Informe Visita</dc:subject>
  <cp:keywords>cirigliano visita movistar mantencion</cp:keywords>
  <cp:category/>
</cp:coreProperties>
</file>