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31.jpg"/>
 <Relationship Id="rId3" Type="http://schemas.openxmlformats.org/officeDocument/2006/relationships/image" Target="../media/logo_ciri53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33.jpg"/>
 <Relationship Id="rId3" Type="http://schemas.openxmlformats.org/officeDocument/2006/relationships/image" Target="../media/logo_ciri53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36.jpg"/>
 <Relationship Id="rId3" Type="http://schemas.openxmlformats.org/officeDocument/2006/relationships/image" Target="../media/logo_ciri537.png"/>
 <Relationship Id="rId4" Type="http://schemas.openxmlformats.org/officeDocument/2006/relationships/image" Target="../media/39453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39.jpg"/>
 <Relationship Id="rId3" Type="http://schemas.openxmlformats.org/officeDocument/2006/relationships/image" Target="../media/logo_ciri540.png"/>
 <Relationship Id="rId4" Type="http://schemas.openxmlformats.org/officeDocument/2006/relationships/image" Target="../media/39254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42.jpg"/>
 <Relationship Id="rId3" Type="http://schemas.openxmlformats.org/officeDocument/2006/relationships/image" Target="../media/logo_ciri543.png"/>
 <Relationship Id="rId4" Type="http://schemas.openxmlformats.org/officeDocument/2006/relationships/image" Target="../media/39354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Traslado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T0000145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Origen: PATRICIA MARTIN JURE AV. 11 DE SEPTIEMBRE 2221 SAN MIGUEL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estino: FANYC 1 NORTE 1485 CABRER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PATRICIA MARTIN JURE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4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4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SANTIAGO  - VIÑA DEL MAR Distancia: 12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9646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Instalación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555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197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MESON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MESON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Instalación MESON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Instalación MESON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2014-12-10T14:14:17Z</dcterms:created>
  <dcterms:modified xsi:type="dcterms:W3CDTF">2014-12-10T14:14:17Z</dcterms:modified>
  <dc:title>AV. 11 DE SEPTIEMBRE 2221 2014-12-04</dc:title>
  <dc:description>Informe Visita</dc:description>
  <dc:subject>Informe Visita</dc:subject>
  <cp:keywords>cirigliano visita movistar mantencion</cp:keywords>
  <cp:category/>
</cp:coreProperties>
</file>