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134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13511.jpg"/>
 <Relationship Id="rId5" Type="http://schemas.openxmlformats.org/officeDocument/2006/relationships/image" Target="../media/13612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3.jpg"/>
 <Relationship Id="rId3" Type="http://schemas.openxmlformats.org/officeDocument/2006/relationships/image" Target="../media/logo_ciri14.png"/>
 <Relationship Id="rId4" Type="http://schemas.openxmlformats.org/officeDocument/2006/relationships/image" Target="../media/13715.jpg"/>
 <Relationship Id="rId5" Type="http://schemas.openxmlformats.org/officeDocument/2006/relationships/image" Target="../media/13816.jpg"/>
 <Relationship Id="rId6" Type="http://schemas.openxmlformats.org/officeDocument/2006/relationships/image" Target="../media/1391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63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. AMÉRICO VESPUCIO 399 PEÑALOL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2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2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juan perez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ntes" descr="Visita Preventiva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524000" cy="1143000"/>
          </a:xfrm>
          <a:prstGeom prst="rect">
            <a:avLst/>
          </a:prstGeom>
        </p:spPr>
      </p:pic>
      <p:pic>
        <p:nvPicPr>
          <p:cNvPr id="5" name="Antes" descr="Visita Preventiva Ant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8572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Despues" descr="Visita Preventiva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171825" cy="2381250"/>
          </a:xfrm>
          <a:prstGeom prst="rect">
            <a:avLst/>
          </a:prstGeom>
        </p:spPr>
      </p:pic>
      <p:pic>
        <p:nvPicPr>
          <p:cNvPr id="5" name="Despues" descr="Visita Preventiva Despu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3171825" cy="2381250"/>
          </a:xfrm>
          <a:prstGeom prst="rect">
            <a:avLst/>
          </a:prstGeom>
        </p:spPr>
      </p:pic>
      <p:pic>
        <p:nvPicPr>
          <p:cNvPr id="6" name="Despues" descr="Visita Preventiva Despue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3000" y="3048000"/>
            <a:ext cx="1790700" cy="23812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2014-11-12T20:14:24Z</dcterms:created>
  <dcterms:modified xsi:type="dcterms:W3CDTF">2014-11-12T20:14:24Z</dcterms:modified>
  <dc:title>AV. AMÉRICO VESPUCIO 399 2014-11-12</dc:title>
  <dc:description>Informe Visita</dc:description>
  <dc:subject>Informe Visita</dc:subject>
  <cp:keywords>cirigliano visita movistar mantencion</cp:keywords>
  <cp:category/>
</cp:coreProperties>
</file>