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397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3991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4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Código: N/A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0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0-12-2014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667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3" name=""/>
          <p:cNvSpPr txBox="1"/>
          <p:nvPr/>
        </p:nvSpPr>
        <p:spPr>
          <a:xfrm rot="0">
            <a:off x="1143000" y="3238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Despues" descr="Visita Preventiva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2015-03-02T16:31:05Z</dcterms:created>
  <dcterms:modified xsi:type="dcterms:W3CDTF">2015-03-02T16:31:05Z</dcterms:modified>
  <dc:title>AVDA. AMÉRICO VESPUCIO 1501 RIPLEY 2014-12-10</dc:title>
  <dc:description>Informe Visita</dc:description>
  <dc:subject>Informe Visita</dc:subject>
  <cp:keywords>cirigliano visita movistar mantencion</cp:keywords>
  <cp:category/>
</cp:coreProperties>
</file>