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slide" Target="slides/slide4.xml"/>
 <Relationship Id="rId7" Type="http://schemas.openxmlformats.org/officeDocument/2006/relationships/slide" Target="slides/slide5.xml"/>
 <Relationship Id="rId8" Type="http://schemas.openxmlformats.org/officeDocument/2006/relationships/slide" Target="slides/slide6.xml"/>
 <Relationship Id="rId9" Type="http://schemas.openxmlformats.org/officeDocument/2006/relationships/slide" Target="slides/slide7.xml"/>
 <Relationship Id="rId10" Type="http://schemas.openxmlformats.org/officeDocument/2006/relationships/slide" Target="slides/slide8.xml"/>
 <Relationship Id="rId11" Type="http://schemas.openxmlformats.org/officeDocument/2006/relationships/slide" Target="slides/slide9.xml"/>
 <Relationship Id="rId12" Type="http://schemas.openxmlformats.org/officeDocument/2006/relationships/slide" Target="slides/slide10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1.jpg"/>
 <Relationship Id="rId3" Type="http://schemas.openxmlformats.org/officeDocument/2006/relationships/image" Target="../media/logo_ciri2.png"/>
</Relationships>

</file>

<file path=ppt/slides/_rels/slide1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27.jpg"/>
 <Relationship Id="rId3" Type="http://schemas.openxmlformats.org/officeDocument/2006/relationships/image" Target="../media/logo_ciri28.png"/>
 <Relationship Id="rId4" Type="http://schemas.openxmlformats.org/officeDocument/2006/relationships/image" Target="../media/16529.jp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3.jpg"/>
 <Relationship Id="rId3" Type="http://schemas.openxmlformats.org/officeDocument/2006/relationships/image" Target="../media/logo_ciri4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6.jpg"/>
 <Relationship Id="rId3" Type="http://schemas.openxmlformats.org/officeDocument/2006/relationships/image" Target="../media/logo_ciri7.png"/>
 <Relationship Id="rId4" Type="http://schemas.openxmlformats.org/officeDocument/2006/relationships/image" Target="../media/1648.jpg"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9.jpg"/>
 <Relationship Id="rId3" Type="http://schemas.openxmlformats.org/officeDocument/2006/relationships/image" Target="../media/logo_ciri10.png"/>
 <Relationship Id="rId4" Type="http://schemas.openxmlformats.org/officeDocument/2006/relationships/image" Target="../media/15811.jpg"/>
</Relationships>

</file>

<file path=ppt/slides/_rels/slide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12.jpg"/>
 <Relationship Id="rId3" Type="http://schemas.openxmlformats.org/officeDocument/2006/relationships/image" Target="../media/logo_ciri13.png"/>
 <Relationship Id="rId4" Type="http://schemas.openxmlformats.org/officeDocument/2006/relationships/image" Target="../media/16114.jpg"/>
</Relationships>

</file>

<file path=ppt/slides/_rels/slide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15.jpg"/>
 <Relationship Id="rId3" Type="http://schemas.openxmlformats.org/officeDocument/2006/relationships/image" Target="../media/logo_ciri16.png"/>
 <Relationship Id="rId4" Type="http://schemas.openxmlformats.org/officeDocument/2006/relationships/image" Target="../media/15917.jpg"/>
</Relationships>

</file>

<file path=ppt/slides/_rels/slide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18.jpg"/>
 <Relationship Id="rId3" Type="http://schemas.openxmlformats.org/officeDocument/2006/relationships/image" Target="../media/logo_ciri19.png"/>
 <Relationship Id="rId4" Type="http://schemas.openxmlformats.org/officeDocument/2006/relationships/image" Target="../media/16220.jpg"/>
</Relationships>

</file>

<file path=ppt/slides/_rels/slide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21.jpg"/>
 <Relationship Id="rId3" Type="http://schemas.openxmlformats.org/officeDocument/2006/relationships/image" Target="../media/logo_ciri22.png"/>
 <Relationship Id="rId4" Type="http://schemas.openxmlformats.org/officeDocument/2006/relationships/image" Target="../media/16023.jpg"/>
</Relationships>

</file>

<file path=ppt/slides/_rels/slide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24.jpg"/>
 <Relationship Id="rId3" Type="http://schemas.openxmlformats.org/officeDocument/2006/relationships/image" Target="../media/logo_ciri25.png"/>
 <Relationship Id="rId4" Type="http://schemas.openxmlformats.org/officeDocument/2006/relationships/image" Target="../media/16326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2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1619250" y="6667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2200" u="none">
                <a:solidFill>
                  <a:srgbClr val="000000"/>
                </a:solidFill>
                <a:latin typeface="Calibri"/>
              </a:rPr>
              <a:t><![CDATA[Informe Solicitud de Mantencion de Muebles]]>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1143000" y="1143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600" u="none">
                <a:solidFill>
                  <a:srgbClr val="000000"/>
                </a:solidFill>
                <a:latin typeface="Calibri"/>
              </a:rPr>
              <a:t><![CDATA[Folio: R0000097]]>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1143000" y="1333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Punto: AVDA. AMÉRICO VESPUCIO 1501 RIPLEY TOLTÉN]]></a:t>
            </a:r>
          </a:p>
        </p:txBody>
      </p:sp>
      <p:sp>
        <p:nvSpPr>
          <p:cNvPr id="6" name=""/>
          <p:cNvSpPr txBox="1"/>
          <p:nvPr/>
        </p:nvSpPr>
        <p:spPr>
          <a:xfrm rot="0">
            <a:off x="1143000" y="1714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Canal: GENERICO]]></a:t>
            </a:r>
          </a:p>
        </p:txBody>
      </p:sp>
      <p:sp>
        <p:nvSpPr>
          <p:cNvPr id="7" name=""/>
          <p:cNvSpPr txBox="1"/>
          <p:nvPr/>
        </p:nvSpPr>
        <p:spPr>
          <a:xfrm rot="0">
            <a:off x="1143000" y="1905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Distribuidor: ROYM]]></a:t>
            </a:r>
          </a:p>
        </p:txBody>
      </p:sp>
      <p:sp>
        <p:nvSpPr>
          <p:cNvPr id="8" name=""/>
          <p:cNvSpPr txBox="1"/>
          <p:nvPr/>
        </p:nvSpPr>
        <p:spPr>
          <a:xfrm rot="0">
            <a:off x="1143000" y="2095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Fecha Ingreso: 20-11-2014]]></a:t>
            </a:r>
          </a:p>
        </p:txBody>
      </p:sp>
      <p:sp>
        <p:nvSpPr>
          <p:cNvPr id="9" name=""/>
          <p:cNvSpPr txBox="1"/>
          <p:nvPr/>
        </p:nvSpPr>
        <p:spPr>
          <a:xfrm rot="0">
            <a:off x="1143000" y="2286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Fecha Ejecución: 20-11-2014]]></a:t>
            </a:r>
          </a:p>
        </p:txBody>
      </p:sp>
      <p:sp>
        <p:nvSpPr>
          <p:cNvPr id="10" name=""/>
          <p:cNvSpPr txBox="1"/>
          <p:nvPr/>
        </p:nvSpPr>
        <p:spPr>
          <a:xfrm rot="0">
            <a:off x="1143000" y="2476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Solicitante: Persona Prueba]]></a:t>
            </a:r>
          </a:p>
        </p:txBody>
      </p:sp>
      <p:sp>
        <p:nvSpPr>
          <p:cNvPr id="11" name=""/>
          <p:cNvSpPr txBox="1"/>
          <p:nvPr/>
        </p:nvSpPr>
        <p:spPr>
          <a:xfrm rot="0">
            <a:off x="1143000" y="2857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true" i="false" strike="noStrike" sz="1400" u="none">
                <a:solidFill>
                  <a:srgbClr val="000000"/>
                </a:solidFill>
                <a:latin typeface="Calibri"/>
              </a:rPr>
              <a:t><![CDATA[Notas:]]></a:t>
            </a:r>
          </a:p>
        </p:txBody>
      </p:sp>
      <p:sp>
        <p:nvSpPr>
          <p:cNvPr id="12" name=""/>
          <p:cNvSpPr txBox="1"/>
          <p:nvPr/>
        </p:nvSpPr>
        <p:spPr>
          <a:xfrm rot="0">
            <a:off x="1143000" y="3048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1600" u="none">
                <a:solidFill>
                  <a:srgbClr val="000000"/>
                </a:solidFill>
                <a:latin typeface="Calibri"/>
              </a:rPr>
              <a:t><![CDATA[preuba MESON 2011 Antes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preuba MESON 2011 Antes" descr="Foto Ante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19250" y="1143000"/>
            <a:ext cx="3571875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2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1143000" y="6667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true" i="false" strike="noStrike" sz="2000" u="none">
                <a:solidFill>
                  <a:srgbClr val="000000"/>
                </a:solidFill>
                <a:latin typeface="Calibri"/>
              </a:rPr>
              <a:t><![CDATA[Presupuesto]]></a:t>
            </a:r>
          </a:p>
        </p:txBody>
      </p:sp>
      <p:graphicFrame>
        <p:nvGraphicFramePr>
          <p:cNvPr id="4" name="" descr=""/>
          <p:cNvGraphicFramePr>
            <a:graphicFrameLocks noGrp="1"/>
          </p:cNvGraphicFramePr>
          <p:nvPr/>
        </p:nvGraphicFramePr>
        <p:xfrm>
          <a:off x="1143000" y="1143000"/>
          <a:ext cx="6667500" cy="1905000"/>
        </p:xfrm>
        <a:graphic>
          <a:graphicData uri="http://schemas.openxmlformats.org/drawingml/2006/table">
            <a:tbl>
              <a:tblPr firstRow="1" bandRow="1"/>
              <a:tblGrid>
                <a:gridCol w="3810000"/>
                <a:gridCol w="1143000"/>
                <a:gridCol w="171450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Item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Cantidad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Monto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MESON 2011 REPARACIÓN DE CHAPAS MÓDULOS CHAPA CAJON / CHAPA VITRINA SIMPLE 22MM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2532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MESON 2011 ENCHAPE POR MT 2 ALMA BLANCA DE 3MM ESPESOR 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2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4877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Mano de Obra MESON 2011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3012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preuba MESON 2011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123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ORRE 2011 REPARACIÓN LOGO EN MÓDULOS LOGOS EN ACRILICOS BLANCO/TRASPARANETE DEPENDIENDO LOGO O LETRA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9076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Mano de Obra TORRE 2011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3012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otal:]]>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31749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3000" u="none">
                <a:solidFill>
                  <a:srgbClr val="000000"/>
                </a:solidFill>
                <a:latin typeface="Calibri"/>
              </a:rPr>
              <a:t><![CDATA[Acta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Acta" descr="Foto Act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43000" y="1143000"/>
            <a:ext cx="6353175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1600" u="none">
                <a:solidFill>
                  <a:srgbClr val="000000"/>
                </a:solidFill>
                <a:latin typeface="Calibri"/>
              </a:rPr>
              <a:t><![CDATA[MESON 2011 REPARACIÓN DE CHAPAS MÓDULOS CHAPA CAJON / CHAPA VITRINA SIMPLE 22MM Antes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MESON 2011 REPARACIÓN DE CHAPAS MÓDULOS &lt;i&gt;CHAPA CAJON / CHAPA VITRINA SIMPLE 22MM&lt;/i&gt; Antes" descr="Foto Ante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19250" y="1143000"/>
            <a:ext cx="7267575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1600" u="none">
                <a:solidFill>
                  <a:srgbClr val="000000"/>
                </a:solidFill>
                <a:latin typeface="Calibri"/>
              </a:rPr>
              <a:t><![CDATA[MESON 2011 REPARACIÓN DE CHAPAS MÓDULOS CHAPA CAJON / CHAPA VITRINA SIMPLE 22MM Despues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MESON 2011 REPARACIÓN DE CHAPAS MÓDULOS &lt;i&gt;CHAPA CAJON / CHAPA VITRINA SIMPLE 22MM&lt;/i&gt; Despues" descr="Foto Despue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19250" y="1143000"/>
            <a:ext cx="6353175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1600" u="none">
                <a:solidFill>
                  <a:srgbClr val="000000"/>
                </a:solidFill>
                <a:latin typeface="Calibri"/>
              </a:rPr>
              <a:t><![CDATA[MESON 2011 ENCHAPE POR MT 2 ALMA BLANCA DE 3MM ESPESOR  Antes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MESON 2011 ENCHAPE POR MT 2 &lt;i&gt;ALMA BLANCA DE 3MM ESPESOR &lt;/i&gt; Antes" descr="Foto Ante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19250" y="1143000"/>
            <a:ext cx="3571875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1600" u="none">
                <a:solidFill>
                  <a:srgbClr val="000000"/>
                </a:solidFill>
                <a:latin typeface="Calibri"/>
              </a:rPr>
              <a:t><![CDATA[MESON 2011 ENCHAPE POR MT 2 ALMA BLANCA DE 3MM ESPESOR  Despues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MESON 2011 ENCHAPE POR MT 2 &lt;i&gt;ALMA BLANCA DE 3MM ESPESOR &lt;/i&gt; Despues" descr="Foto Despue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19250" y="1143000"/>
            <a:ext cx="3571875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1600" u="none">
                <a:solidFill>
                  <a:srgbClr val="000000"/>
                </a:solidFill>
                <a:latin typeface="Calibri"/>
              </a:rPr>
              <a:t><![CDATA[TORRE 2011 REPARACIÓN LOGO EN MÓDULOS LOGOS EN ACRILICOS BLANCO/TRASPARANETE DEPENDIENDO LOGO O LETRA Antes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TORRE 2011 REPARACIÓN LOGO EN MÓDULOS &lt;i&gt;LOGOS EN ACRILICOS BLANCO/TRASPARANETE DEPENDIENDO LOGO O LETRA&lt;/i&gt; Antes" descr="Foto Ante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19250" y="1143000"/>
            <a:ext cx="3571875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1600" u="none">
                <a:solidFill>
                  <a:srgbClr val="000000"/>
                </a:solidFill>
                <a:latin typeface="Calibri"/>
              </a:rPr>
              <a:t><![CDATA[TORRE 2011 REPARACIÓN LOGO EN MÓDULOS LOGOS EN ACRILICOS BLANCO/TRASPARANETE DEPENDIENDO LOGO O LETRA Despues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TORRE 2011 REPARACIÓN LOGO EN MÓDULOS &lt;i&gt;LOGOS EN ACRILICOS BLANCO/TRASPARANETE DEPENDIENDO LOGO O LETRA&lt;/i&gt; Despues" descr="Foto Despue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19250" y="1143000"/>
            <a:ext cx="3571875" cy="47625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10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Cirigliano</dc:creator>
  <cp:lastModifiedBy>Cirigliano</cp:lastModifiedBy>
  <dcterms:created xsi:type="dcterms:W3CDTF">2015-02-12T14:52:57Z</dcterms:created>
  <dcterms:modified xsi:type="dcterms:W3CDTF">2015-02-12T14:52:57Z</dcterms:modified>
  <dc:title>AVDA. AMÉRICO VESPUCIO 1501 RIPLEY 2014-11-20</dc:title>
  <dc:description>Informe Visita</dc:description>
  <dc:subject>Informe Visita</dc:subject>
  <cp:keywords>cirigliano visita movistar mantencion</cp:keywords>
  <cp:category/>
</cp:coreProperties>
</file>