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1.gif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hppowerpoint_logo2.gi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 rot="0">
            <a:off x="161925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6000" u="none">
                <a:solidFill>
                  <a:srgbClr val="E06B20"/>
                </a:solidFill>
                <a:latin typeface="Calibri"/>
              </a:rPr>
              <a:t><![CDATA[Thank you for using PHPPowerPoint!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HPPowerPoint logo" descr="PHPPowerPoin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PHPPowerPoint Team</cp:lastModifiedBy>
  <dcterms:created xsi:type="dcterms:W3CDTF">2014-09-24T23:27:15Z</dcterms:created>
  <dcterms:modified xsi:type="dcterms:W3CDTF">2014-09-24T23:27:15Z</dcterms:modified>
  <dc:title>Sample 01 Title</dc:title>
  <dc:description>Sample 01 Description</dc:description>
  <dc:subject>Sample 01 Subject</dc:subject>
  <cp:keywords>office 2007 openxml libreoffice odt php</cp:keywords>
  <cp:category>Sample Category</cp:category>
</cp:coreProperties>
</file>