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92.jpg"/>
 <Relationship Id="rId3" Type="http://schemas.openxmlformats.org/officeDocument/2006/relationships/image" Target="../media/173.jp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184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155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166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500" u="none">
                <a:solidFill>
                  <a:srgbClr val="000000"/>
                </a:solidFill>
                <a:latin typeface="Calibri"/>
              </a:rPr>
              <a:t><![CDATA[Visita Punto Calle 220013 2014-08-22]]></a:t>
            </a:r>
          </a:p>
        </p:txBody>
      </p:sp>
      <p:sp>
        <p:nvSpPr>
          <p:cNvPr id="2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143000" y="17145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Mesa 10001 Reparación Base Meson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14750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Mesa 10001 Reparación Cubierta Mesón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9000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23750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 rot="0">
            <a:off x="1143000" y="5619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590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Nota de la visita realizada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Acta" descr="Foto Ac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43000" y="1143000"/>
            <a:ext cx="3629025" cy="2381250"/>
          </a:xfrm>
          <a:prstGeom prst="rect">
            <a:avLst/>
          </a:prstGeom>
        </p:spPr>
      </p:pic>
      <p:pic>
        <p:nvPicPr>
          <p:cNvPr id="3" name="Acta" descr="Foto Ac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953000" y="1143000"/>
            <a:ext cx="317182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General" descr="Foto Gener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Mesa 10001 Antes]]></a:t>
            </a:r>
          </a:p>
        </p:txBody>
      </p:sp>
      <p:pic>
        <p:nvPicPr>
          <p:cNvPr id="2" name="Mesa 10001 Antes" descr="Foto Ant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Mesa 10001 Despues]]></a:t>
            </a:r>
          </a:p>
        </p:txBody>
      </p:sp>
      <p:pic>
        <p:nvPicPr>
          <p:cNvPr id="2" name="Mesa 10001 Despues" descr="Foto Despu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2014-09-25T04:40:04Z</dcterms:created>
  <dcterms:modified xsi:type="dcterms:W3CDTF">2014-09-25T04:40:04Z</dcterms:modified>
  <dc:title>Calle 220013 2014-08-22</dc:title>
  <dc:description>Informe Visita</dc:description>
  <dc:subject>Informe Visita</dc:subject>
  <cp:keywords>cirigliano visita movistar mantencion</cp:keywords>
  <cp:category/>
</cp:coreProperties>
</file>