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1.gif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2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161925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E06B20"/>
                </a:solidFill>
                <a:latin typeface="Calibri"/>
              </a:rPr>
              <a:t><![CDATA[Thank you for using PHPPowerPoint!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PHPPowerPoint Team</cp:lastModifiedBy>
  <dcterms:created xsi:type="dcterms:W3CDTF">2014-09-24T23:37:26Z</dcterms:created>
  <dcterms:modified xsi:type="dcterms:W3CDTF">2014-09-24T23:37:26Z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