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92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93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9414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5.jpg"/>
 <Relationship Id="rId3" Type="http://schemas.openxmlformats.org/officeDocument/2006/relationships/image" Target="../media/logo_ciri16.png"/>
 <Relationship Id="rId4" Type="http://schemas.openxmlformats.org/officeDocument/2006/relationships/image" Target="../media/9517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8.jpg"/>
 <Relationship Id="rId3" Type="http://schemas.openxmlformats.org/officeDocument/2006/relationships/image" Target="../media/logo_ciri19.png"/>
 <Relationship Id="rId4" Type="http://schemas.openxmlformats.org/officeDocument/2006/relationships/image" Target="../media/9620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55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4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4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Otro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Otros" descr="Foto Otr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ntes" descr="Visita Preventiva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Despues" descr="Visita Preventiva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2014-11-04T13:22:29Z</dcterms:created>
  <dcterms:modified xsi:type="dcterms:W3CDTF">2014-11-04T13:22:29Z</dcterms:modified>
  <dc:title>AVDA. AMÉRICO VESPUCIO 1501 RIPLEY 2014-11-04</dc:title>
  <dc:description>Informe Visita</dc:description>
  <dc:subject>Informe Visita</dc:subject>
  <cp:keywords>cirigliano visita movistar mantencion</cp:keywords>
  <cp:category/>
</cp:coreProperties>
</file>