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72" r:id="rId7"/>
    <p:sldMasterId id="2147483684"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Lst>
  <p:sldSz cy="6858000" cx="12192000"/>
  <p:notesSz cx="6858000" cy="9144000"/>
  <p:embeddedFontLst>
    <p:embeddedFont>
      <p:font typeface="Cambria Math"/>
      <p:regular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3863">
          <p15:clr>
            <a:srgbClr val="A4A3A4"/>
          </p15:clr>
        </p15:guide>
      </p15:sldGuideLst>
    </p:ext>
    <p:ext uri="http://customooxmlschemas.google.com/">
      <go:slidesCustomData xmlns:go="http://customooxmlschemas.google.com/" r:id="rId72" roundtripDataSignature="AMtx7mhTgs+y9GgRyeoJj5/mkF6Q3d6s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0CD838-7BA5-4DA3-9A05-D03237A4BCFE}">
  <a:tblStyle styleId="{CC0CD838-7BA5-4DA3-9A05-D03237A4BCF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00F1DD-D4CD-4770-94A6-72E068B59295}"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3"/>
          </a:solidFill>
        </a:fill>
      </a:tcStyle>
    </a:wholeTbl>
    <a:band1H>
      <a:tcTxStyle/>
      <a:tcStyle>
        <a:fill>
          <a:solidFill>
            <a:srgbClr val="CCDCE6"/>
          </a:solidFill>
        </a:fill>
      </a:tcStyle>
    </a:band1H>
    <a:band2H>
      <a:tcTxStyle/>
    </a:band2H>
    <a:band1V>
      <a:tcTxStyle/>
      <a:tcStyle>
        <a:fill>
          <a:solidFill>
            <a:srgbClr val="CCDCE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6CBF273-611F-4674-9268-3DF38E1770D0}" styleName="Table_2">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386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2" Type="http://customschemas.google.com/relationships/presentationmetadata" Target="metadata"/><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font" Target="fonts/CambriaMath-regular.fntdata"/><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0" name="Google Shape;51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8" name="Google Shape;60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63"/>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63"/>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alibri"/>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3"/>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2" name="Google Shape;22;p6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alibri"/>
                <a:ea typeface="Calibri"/>
                <a:cs typeface="Calibri"/>
                <a:sym typeface="Calibri"/>
              </a:defRPr>
            </a:lvl1pPr>
            <a:lvl2pPr indent="0" lvl="1" marL="0" algn="r">
              <a:spcBef>
                <a:spcPts val="0"/>
              </a:spcBef>
              <a:buNone/>
              <a:defRPr b="0" i="0" sz="1200" u="none" cap="none" strike="noStrike">
                <a:solidFill>
                  <a:srgbClr val="FFFFFF"/>
                </a:solidFill>
                <a:latin typeface="Calibri"/>
                <a:ea typeface="Calibri"/>
                <a:cs typeface="Calibri"/>
                <a:sym typeface="Calibri"/>
              </a:defRPr>
            </a:lvl2pPr>
            <a:lvl3pPr indent="0" lvl="2" marL="0" algn="r">
              <a:spcBef>
                <a:spcPts val="0"/>
              </a:spcBef>
              <a:buNone/>
              <a:defRPr b="0" i="0" sz="1200" u="none" cap="none" strike="noStrike">
                <a:solidFill>
                  <a:srgbClr val="FFFFFF"/>
                </a:solidFill>
                <a:latin typeface="Calibri"/>
                <a:ea typeface="Calibri"/>
                <a:cs typeface="Calibri"/>
                <a:sym typeface="Calibri"/>
              </a:defRPr>
            </a:lvl3pPr>
            <a:lvl4pPr indent="0" lvl="3" marL="0" algn="r">
              <a:spcBef>
                <a:spcPts val="0"/>
              </a:spcBef>
              <a:buNone/>
              <a:defRPr b="0" i="0" sz="1200" u="none" cap="none" strike="noStrike">
                <a:solidFill>
                  <a:srgbClr val="FFFFFF"/>
                </a:solidFill>
                <a:latin typeface="Calibri"/>
                <a:ea typeface="Calibri"/>
                <a:cs typeface="Calibri"/>
                <a:sym typeface="Calibri"/>
              </a:defRPr>
            </a:lvl4pPr>
            <a:lvl5pPr indent="0" lvl="4" marL="0" algn="r">
              <a:spcBef>
                <a:spcPts val="0"/>
              </a:spcBef>
              <a:buNone/>
              <a:defRPr b="0" i="0" sz="1200" u="none" cap="none" strike="noStrike">
                <a:solidFill>
                  <a:srgbClr val="FFFFFF"/>
                </a:solidFill>
                <a:latin typeface="Calibri"/>
                <a:ea typeface="Calibri"/>
                <a:cs typeface="Calibri"/>
                <a:sym typeface="Calibri"/>
              </a:defRPr>
            </a:lvl5pPr>
            <a:lvl6pPr indent="0" lvl="5" marL="0" algn="r">
              <a:spcBef>
                <a:spcPts val="0"/>
              </a:spcBef>
              <a:buNone/>
              <a:defRPr b="0" i="0" sz="1200" u="none" cap="none" strike="noStrike">
                <a:solidFill>
                  <a:srgbClr val="FFFFFF"/>
                </a:solidFill>
                <a:latin typeface="Calibri"/>
                <a:ea typeface="Calibri"/>
                <a:cs typeface="Calibri"/>
                <a:sym typeface="Calibri"/>
              </a:defRPr>
            </a:lvl6pPr>
            <a:lvl7pPr indent="0" lvl="6" marL="0" algn="r">
              <a:spcBef>
                <a:spcPts val="0"/>
              </a:spcBef>
              <a:buNone/>
              <a:defRPr b="0" i="0" sz="1200" u="none" cap="none" strike="noStrike">
                <a:solidFill>
                  <a:srgbClr val="FFFFFF"/>
                </a:solidFill>
                <a:latin typeface="Calibri"/>
                <a:ea typeface="Calibri"/>
                <a:cs typeface="Calibri"/>
                <a:sym typeface="Calibri"/>
              </a:defRPr>
            </a:lvl7pPr>
            <a:lvl8pPr indent="0" lvl="7" marL="0" algn="r">
              <a:spcBef>
                <a:spcPts val="0"/>
              </a:spcBef>
              <a:buNone/>
              <a:defRPr b="0" i="0" sz="1200" u="none" cap="none" strike="noStrike">
                <a:solidFill>
                  <a:srgbClr val="FFFFFF"/>
                </a:solidFill>
                <a:latin typeface="Calibri"/>
                <a:ea typeface="Calibri"/>
                <a:cs typeface="Calibri"/>
                <a:sym typeface="Calibri"/>
              </a:defRPr>
            </a:lvl8pPr>
            <a:lvl9pPr indent="0" lvl="8" marL="0" algn="r">
              <a:spcBef>
                <a:spcPts val="0"/>
              </a:spcBef>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25" name="Google Shape;25;p63"/>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showMasterSp="0" type="vertTx">
  <p:cSld name="VERTICAL_TEXT">
    <p:spTree>
      <p:nvGrpSpPr>
        <p:cNvPr id="78" name="Shape 78"/>
        <p:cNvGrpSpPr/>
        <p:nvPr/>
      </p:nvGrpSpPr>
      <p:grpSpPr>
        <a:xfrm>
          <a:off x="0" y="0"/>
          <a:ext cx="0" cy="0"/>
          <a:chOff x="0" y="0"/>
          <a:chExt cx="0" cy="0"/>
        </a:xfrm>
      </p:grpSpPr>
      <p:sp>
        <p:nvSpPr>
          <p:cNvPr id="79" name="Google Shape;79;p10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8"/>
          <p:cNvSpPr txBox="1"/>
          <p:nvPr>
            <p:ph idx="1" type="body"/>
          </p:nvPr>
        </p:nvSpPr>
        <p:spPr>
          <a:xfrm rot="5400000">
            <a:off x="4060136" y="-859735"/>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1" name="Google Shape;81;p10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84" name="Shape 84"/>
        <p:cNvGrpSpPr/>
        <p:nvPr/>
      </p:nvGrpSpPr>
      <p:grpSpPr>
        <a:xfrm>
          <a:off x="0" y="0"/>
          <a:ext cx="0" cy="0"/>
          <a:chOff x="0" y="0"/>
          <a:chExt cx="0" cy="0"/>
        </a:xfrm>
      </p:grpSpPr>
      <p:sp>
        <p:nvSpPr>
          <p:cNvPr id="85" name="Google Shape;85;p109"/>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09"/>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87" name="Google Shape;87;p10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99" name="Shape 99"/>
        <p:cNvGrpSpPr/>
        <p:nvPr/>
      </p:nvGrpSpPr>
      <p:grpSpPr>
        <a:xfrm>
          <a:off x="0" y="0"/>
          <a:ext cx="0" cy="0"/>
          <a:chOff x="0" y="0"/>
          <a:chExt cx="0" cy="0"/>
        </a:xfrm>
      </p:grpSpPr>
      <p:sp>
        <p:nvSpPr>
          <p:cNvPr id="100" name="Google Shape;100;p66"/>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6"/>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alibri"/>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66"/>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103" name="Google Shape;103;p6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FFFF"/>
                </a:solidFill>
                <a:latin typeface="Calibri"/>
                <a:ea typeface="Calibri"/>
                <a:cs typeface="Calibri"/>
                <a:sym typeface="Calibri"/>
              </a:defRPr>
            </a:lvl1pPr>
            <a:lvl2pPr indent="0" lvl="1" marL="0" algn="r">
              <a:spcBef>
                <a:spcPts val="0"/>
              </a:spcBef>
              <a:buNone/>
              <a:defRPr b="0" i="0" sz="1200" u="none" cap="none" strike="noStrike">
                <a:solidFill>
                  <a:srgbClr val="FFFFFF"/>
                </a:solidFill>
                <a:latin typeface="Calibri"/>
                <a:ea typeface="Calibri"/>
                <a:cs typeface="Calibri"/>
                <a:sym typeface="Calibri"/>
              </a:defRPr>
            </a:lvl2pPr>
            <a:lvl3pPr indent="0" lvl="2" marL="0" algn="r">
              <a:spcBef>
                <a:spcPts val="0"/>
              </a:spcBef>
              <a:buNone/>
              <a:defRPr b="0" i="0" sz="1200" u="none" cap="none" strike="noStrike">
                <a:solidFill>
                  <a:srgbClr val="FFFFFF"/>
                </a:solidFill>
                <a:latin typeface="Calibri"/>
                <a:ea typeface="Calibri"/>
                <a:cs typeface="Calibri"/>
                <a:sym typeface="Calibri"/>
              </a:defRPr>
            </a:lvl3pPr>
            <a:lvl4pPr indent="0" lvl="3" marL="0" algn="r">
              <a:spcBef>
                <a:spcPts val="0"/>
              </a:spcBef>
              <a:buNone/>
              <a:defRPr b="0" i="0" sz="1200" u="none" cap="none" strike="noStrike">
                <a:solidFill>
                  <a:srgbClr val="FFFFFF"/>
                </a:solidFill>
                <a:latin typeface="Calibri"/>
                <a:ea typeface="Calibri"/>
                <a:cs typeface="Calibri"/>
                <a:sym typeface="Calibri"/>
              </a:defRPr>
            </a:lvl4pPr>
            <a:lvl5pPr indent="0" lvl="4" marL="0" algn="r">
              <a:spcBef>
                <a:spcPts val="0"/>
              </a:spcBef>
              <a:buNone/>
              <a:defRPr b="0" i="0" sz="1200" u="none" cap="none" strike="noStrike">
                <a:solidFill>
                  <a:srgbClr val="FFFFFF"/>
                </a:solidFill>
                <a:latin typeface="Calibri"/>
                <a:ea typeface="Calibri"/>
                <a:cs typeface="Calibri"/>
                <a:sym typeface="Calibri"/>
              </a:defRPr>
            </a:lvl5pPr>
            <a:lvl6pPr indent="0" lvl="5" marL="0" algn="r">
              <a:spcBef>
                <a:spcPts val="0"/>
              </a:spcBef>
              <a:buNone/>
              <a:defRPr b="0" i="0" sz="1200" u="none" cap="none" strike="noStrike">
                <a:solidFill>
                  <a:srgbClr val="FFFFFF"/>
                </a:solidFill>
                <a:latin typeface="Calibri"/>
                <a:ea typeface="Calibri"/>
                <a:cs typeface="Calibri"/>
                <a:sym typeface="Calibri"/>
              </a:defRPr>
            </a:lvl6pPr>
            <a:lvl7pPr indent="0" lvl="6" marL="0" algn="r">
              <a:spcBef>
                <a:spcPts val="0"/>
              </a:spcBef>
              <a:buNone/>
              <a:defRPr b="0" i="0" sz="1200" u="none" cap="none" strike="noStrike">
                <a:solidFill>
                  <a:srgbClr val="FFFFFF"/>
                </a:solidFill>
                <a:latin typeface="Calibri"/>
                <a:ea typeface="Calibri"/>
                <a:cs typeface="Calibri"/>
                <a:sym typeface="Calibri"/>
              </a:defRPr>
            </a:lvl7pPr>
            <a:lvl8pPr indent="0" lvl="7" marL="0" algn="r">
              <a:spcBef>
                <a:spcPts val="0"/>
              </a:spcBef>
              <a:buNone/>
              <a:defRPr b="0" i="0" sz="1200" u="none" cap="none" strike="noStrike">
                <a:solidFill>
                  <a:srgbClr val="FFFFFF"/>
                </a:solidFill>
                <a:latin typeface="Calibri"/>
                <a:ea typeface="Calibri"/>
                <a:cs typeface="Calibri"/>
                <a:sym typeface="Calibri"/>
              </a:defRPr>
            </a:lvl8pPr>
            <a:lvl9pPr indent="0" lvl="8" marL="0" algn="r">
              <a:spcBef>
                <a:spcPts val="0"/>
              </a:spcBef>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106" name="Google Shape;106;p66"/>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07" name="Shape 107"/>
        <p:cNvGrpSpPr/>
        <p:nvPr/>
      </p:nvGrpSpPr>
      <p:grpSpPr>
        <a:xfrm>
          <a:off x="0" y="0"/>
          <a:ext cx="0" cy="0"/>
          <a:chOff x="0" y="0"/>
          <a:chExt cx="0" cy="0"/>
        </a:xfrm>
      </p:grpSpPr>
      <p:sp>
        <p:nvSpPr>
          <p:cNvPr id="108" name="Google Shape;108;p9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9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110" name="Google Shape;110;p9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9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9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113" name="Shape 113"/>
        <p:cNvGrpSpPr/>
        <p:nvPr/>
      </p:nvGrpSpPr>
      <p:grpSpPr>
        <a:xfrm>
          <a:off x="0" y="0"/>
          <a:ext cx="0" cy="0"/>
          <a:chOff x="0" y="0"/>
          <a:chExt cx="0" cy="0"/>
        </a:xfrm>
      </p:grpSpPr>
      <p:sp>
        <p:nvSpPr>
          <p:cNvPr id="114" name="Google Shape;114;p92"/>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alibri"/>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92"/>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116" name="Google Shape;116;p9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9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9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cxnSp>
        <p:nvCxnSpPr>
          <p:cNvPr id="119" name="Google Shape;119;p92"/>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showMasterSp="0" type="twoObj">
  <p:cSld name="TWO_OBJECTS">
    <p:spTree>
      <p:nvGrpSpPr>
        <p:cNvPr id="120" name="Shape 120"/>
        <p:cNvGrpSpPr/>
        <p:nvPr/>
      </p:nvGrpSpPr>
      <p:grpSpPr>
        <a:xfrm>
          <a:off x="0" y="0"/>
          <a:ext cx="0" cy="0"/>
          <a:chOff x="0" y="0"/>
          <a:chExt cx="0" cy="0"/>
        </a:xfrm>
      </p:grpSpPr>
      <p:sp>
        <p:nvSpPr>
          <p:cNvPr id="121" name="Google Shape;121;p9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93"/>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123" name="Google Shape;123;p93"/>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124" name="Google Shape;124;p9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9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127" name="Shape 127"/>
        <p:cNvGrpSpPr/>
        <p:nvPr/>
      </p:nvGrpSpPr>
      <p:grpSpPr>
        <a:xfrm>
          <a:off x="0" y="0"/>
          <a:ext cx="0" cy="0"/>
          <a:chOff x="0" y="0"/>
          <a:chExt cx="0" cy="0"/>
        </a:xfrm>
      </p:grpSpPr>
      <p:sp>
        <p:nvSpPr>
          <p:cNvPr id="128" name="Google Shape;128;p9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94"/>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130" name="Google Shape;130;p94"/>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131" name="Google Shape;131;p94"/>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132" name="Google Shape;132;p94"/>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133" name="Google Shape;133;p9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9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9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showMasterSp="0" type="titleOnly">
  <p:cSld name="TITLE_ONLY">
    <p:spTree>
      <p:nvGrpSpPr>
        <p:cNvPr id="136" name="Shape 136"/>
        <p:cNvGrpSpPr/>
        <p:nvPr/>
      </p:nvGrpSpPr>
      <p:grpSpPr>
        <a:xfrm>
          <a:off x="0" y="0"/>
          <a:ext cx="0" cy="0"/>
          <a:chOff x="0" y="0"/>
          <a:chExt cx="0" cy="0"/>
        </a:xfrm>
      </p:grpSpPr>
      <p:sp>
        <p:nvSpPr>
          <p:cNvPr id="137" name="Google Shape;137;p9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9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9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9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141" name="Shape 141"/>
        <p:cNvGrpSpPr/>
        <p:nvPr/>
      </p:nvGrpSpPr>
      <p:grpSpPr>
        <a:xfrm>
          <a:off x="0" y="0"/>
          <a:ext cx="0" cy="0"/>
          <a:chOff x="0" y="0"/>
          <a:chExt cx="0" cy="0"/>
        </a:xfrm>
      </p:grpSpPr>
      <p:sp>
        <p:nvSpPr>
          <p:cNvPr id="142" name="Google Shape;142;p9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9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9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145" name="Shape 145"/>
        <p:cNvGrpSpPr/>
        <p:nvPr/>
      </p:nvGrpSpPr>
      <p:grpSpPr>
        <a:xfrm>
          <a:off x="0" y="0"/>
          <a:ext cx="0" cy="0"/>
          <a:chOff x="0" y="0"/>
          <a:chExt cx="0" cy="0"/>
        </a:xfrm>
      </p:grpSpPr>
      <p:sp>
        <p:nvSpPr>
          <p:cNvPr id="146" name="Google Shape;146;p97"/>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97"/>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148" name="Google Shape;148;p97"/>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149" name="Google Shape;149;p9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9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9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26" name="Shape 26"/>
        <p:cNvGrpSpPr/>
        <p:nvPr/>
      </p:nvGrpSpPr>
      <p:grpSpPr>
        <a:xfrm>
          <a:off x="0" y="0"/>
          <a:ext cx="0" cy="0"/>
          <a:chOff x="0" y="0"/>
          <a:chExt cx="0" cy="0"/>
        </a:xfrm>
      </p:grpSpPr>
      <p:sp>
        <p:nvSpPr>
          <p:cNvPr id="27" name="Google Shape;27;p6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152" name="Shape 152"/>
        <p:cNvGrpSpPr/>
        <p:nvPr/>
      </p:nvGrpSpPr>
      <p:grpSpPr>
        <a:xfrm>
          <a:off x="0" y="0"/>
          <a:ext cx="0" cy="0"/>
          <a:chOff x="0" y="0"/>
          <a:chExt cx="0" cy="0"/>
        </a:xfrm>
      </p:grpSpPr>
      <p:sp>
        <p:nvSpPr>
          <p:cNvPr id="153" name="Google Shape;153;p98"/>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98"/>
          <p:cNvSpPr/>
          <p:nvPr>
            <p:ph idx="2" type="pic"/>
          </p:nvPr>
        </p:nvSpPr>
        <p:spPr>
          <a:xfrm>
            <a:off x="5413248" y="1069847"/>
            <a:ext cx="6099048" cy="4800600"/>
          </a:xfrm>
          <a:prstGeom prst="rect">
            <a:avLst/>
          </a:prstGeom>
          <a:noFill/>
          <a:ln>
            <a:noFill/>
          </a:ln>
        </p:spPr>
      </p:sp>
      <p:sp>
        <p:nvSpPr>
          <p:cNvPr id="155" name="Google Shape;155;p98"/>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156" name="Google Shape;156;p9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9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9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showMasterSp="0" type="vertTx">
  <p:cSld name="VERTICAL_TEXT">
    <p:spTree>
      <p:nvGrpSpPr>
        <p:cNvPr id="159" name="Shape 159"/>
        <p:cNvGrpSpPr/>
        <p:nvPr/>
      </p:nvGrpSpPr>
      <p:grpSpPr>
        <a:xfrm>
          <a:off x="0" y="0"/>
          <a:ext cx="0" cy="0"/>
          <a:chOff x="0" y="0"/>
          <a:chExt cx="0" cy="0"/>
        </a:xfrm>
      </p:grpSpPr>
      <p:sp>
        <p:nvSpPr>
          <p:cNvPr id="160" name="Google Shape;160;p9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99"/>
          <p:cNvSpPr txBox="1"/>
          <p:nvPr>
            <p:ph idx="1" type="body"/>
          </p:nvPr>
        </p:nvSpPr>
        <p:spPr>
          <a:xfrm rot="5400000">
            <a:off x="4060136" y="-859735"/>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162" name="Google Shape;162;p9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9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9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65" name="Shape 165"/>
        <p:cNvGrpSpPr/>
        <p:nvPr/>
      </p:nvGrpSpPr>
      <p:grpSpPr>
        <a:xfrm>
          <a:off x="0" y="0"/>
          <a:ext cx="0" cy="0"/>
          <a:chOff x="0" y="0"/>
          <a:chExt cx="0" cy="0"/>
        </a:xfrm>
      </p:grpSpPr>
      <p:sp>
        <p:nvSpPr>
          <p:cNvPr id="166" name="Google Shape;166;p100"/>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100"/>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168" name="Google Shape;168;p10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0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10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80" name="Shape 180"/>
        <p:cNvGrpSpPr/>
        <p:nvPr/>
      </p:nvGrpSpPr>
      <p:grpSpPr>
        <a:xfrm>
          <a:off x="0" y="0"/>
          <a:ext cx="0" cy="0"/>
          <a:chOff x="0" y="0"/>
          <a:chExt cx="0" cy="0"/>
        </a:xfrm>
      </p:grpSpPr>
      <p:sp>
        <p:nvSpPr>
          <p:cNvPr id="181" name="Google Shape;181;p68"/>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68"/>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183" name="Google Shape;183;p6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6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186" name="Shape 186"/>
        <p:cNvGrpSpPr/>
        <p:nvPr/>
      </p:nvGrpSpPr>
      <p:grpSpPr>
        <a:xfrm>
          <a:off x="0" y="0"/>
          <a:ext cx="0" cy="0"/>
          <a:chOff x="0" y="0"/>
          <a:chExt cx="0" cy="0"/>
        </a:xfrm>
      </p:grpSpPr>
      <p:sp>
        <p:nvSpPr>
          <p:cNvPr id="187" name="Google Shape;187;p6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6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6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90" name="Shape 190"/>
        <p:cNvGrpSpPr/>
        <p:nvPr/>
      </p:nvGrpSpPr>
      <p:grpSpPr>
        <a:xfrm>
          <a:off x="0" y="0"/>
          <a:ext cx="0" cy="0"/>
          <a:chOff x="0" y="0"/>
          <a:chExt cx="0" cy="0"/>
        </a:xfrm>
      </p:grpSpPr>
      <p:sp>
        <p:nvSpPr>
          <p:cNvPr id="191" name="Google Shape;191;p82"/>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2"/>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alibri"/>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82"/>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194" name="Google Shape;194;p8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8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8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197" name="Google Shape;197;p82"/>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198" name="Shape 198"/>
        <p:cNvGrpSpPr/>
        <p:nvPr/>
      </p:nvGrpSpPr>
      <p:grpSpPr>
        <a:xfrm>
          <a:off x="0" y="0"/>
          <a:ext cx="0" cy="0"/>
          <a:chOff x="0" y="0"/>
          <a:chExt cx="0" cy="0"/>
        </a:xfrm>
      </p:grpSpPr>
      <p:sp>
        <p:nvSpPr>
          <p:cNvPr id="199" name="Google Shape;199;p83"/>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alibri"/>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83"/>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201" name="Google Shape;201;p8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8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8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cxnSp>
        <p:nvCxnSpPr>
          <p:cNvPr id="204" name="Google Shape;204;p83"/>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showMasterSp="0" type="twoObj">
  <p:cSld name="TWO_OBJECTS">
    <p:spTree>
      <p:nvGrpSpPr>
        <p:cNvPr id="205" name="Shape 205"/>
        <p:cNvGrpSpPr/>
        <p:nvPr/>
      </p:nvGrpSpPr>
      <p:grpSpPr>
        <a:xfrm>
          <a:off x="0" y="0"/>
          <a:ext cx="0" cy="0"/>
          <a:chOff x="0" y="0"/>
          <a:chExt cx="0" cy="0"/>
        </a:xfrm>
      </p:grpSpPr>
      <p:sp>
        <p:nvSpPr>
          <p:cNvPr id="206" name="Google Shape;206;p8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84"/>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08" name="Google Shape;208;p84"/>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09" name="Google Shape;209;p8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8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8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212" name="Shape 212"/>
        <p:cNvGrpSpPr/>
        <p:nvPr/>
      </p:nvGrpSpPr>
      <p:grpSpPr>
        <a:xfrm>
          <a:off x="0" y="0"/>
          <a:ext cx="0" cy="0"/>
          <a:chOff x="0" y="0"/>
          <a:chExt cx="0" cy="0"/>
        </a:xfrm>
      </p:grpSpPr>
      <p:sp>
        <p:nvSpPr>
          <p:cNvPr id="213" name="Google Shape;213;p8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85"/>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215" name="Google Shape;215;p85"/>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16" name="Google Shape;216;p85"/>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217" name="Google Shape;217;p85"/>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18" name="Google Shape;218;p8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8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8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showMasterSp="0" type="titleOnly">
  <p:cSld name="TITLE_ONLY">
    <p:spTree>
      <p:nvGrpSpPr>
        <p:cNvPr id="221" name="Shape 221"/>
        <p:cNvGrpSpPr/>
        <p:nvPr/>
      </p:nvGrpSpPr>
      <p:grpSpPr>
        <a:xfrm>
          <a:off x="0" y="0"/>
          <a:ext cx="0" cy="0"/>
          <a:chOff x="0" y="0"/>
          <a:chExt cx="0" cy="0"/>
        </a:xfrm>
      </p:grpSpPr>
      <p:sp>
        <p:nvSpPr>
          <p:cNvPr id="222" name="Google Shape;222;p8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3" name="Google Shape;223;p8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8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8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30" name="Shape 30"/>
        <p:cNvGrpSpPr/>
        <p:nvPr/>
      </p:nvGrpSpPr>
      <p:grpSpPr>
        <a:xfrm>
          <a:off x="0" y="0"/>
          <a:ext cx="0" cy="0"/>
          <a:chOff x="0" y="0"/>
          <a:chExt cx="0" cy="0"/>
        </a:xfrm>
      </p:grpSpPr>
      <p:sp>
        <p:nvSpPr>
          <p:cNvPr id="31" name="Google Shape;31;p101"/>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01"/>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33" name="Google Shape;33;p10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226" name="Shape 226"/>
        <p:cNvGrpSpPr/>
        <p:nvPr/>
      </p:nvGrpSpPr>
      <p:grpSpPr>
        <a:xfrm>
          <a:off x="0" y="0"/>
          <a:ext cx="0" cy="0"/>
          <a:chOff x="0" y="0"/>
          <a:chExt cx="0" cy="0"/>
        </a:xfrm>
      </p:grpSpPr>
      <p:sp>
        <p:nvSpPr>
          <p:cNvPr id="227" name="Google Shape;227;p87"/>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87"/>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229" name="Google Shape;229;p87"/>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230" name="Google Shape;230;p8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8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8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233" name="Shape 233"/>
        <p:cNvGrpSpPr/>
        <p:nvPr/>
      </p:nvGrpSpPr>
      <p:grpSpPr>
        <a:xfrm>
          <a:off x="0" y="0"/>
          <a:ext cx="0" cy="0"/>
          <a:chOff x="0" y="0"/>
          <a:chExt cx="0" cy="0"/>
        </a:xfrm>
      </p:grpSpPr>
      <p:sp>
        <p:nvSpPr>
          <p:cNvPr id="234" name="Google Shape;234;p88"/>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88"/>
          <p:cNvSpPr/>
          <p:nvPr>
            <p:ph idx="2" type="pic"/>
          </p:nvPr>
        </p:nvSpPr>
        <p:spPr>
          <a:xfrm>
            <a:off x="5413248" y="1069847"/>
            <a:ext cx="6099048" cy="4800600"/>
          </a:xfrm>
          <a:prstGeom prst="rect">
            <a:avLst/>
          </a:prstGeom>
          <a:noFill/>
          <a:ln>
            <a:noFill/>
          </a:ln>
        </p:spPr>
      </p:sp>
      <p:sp>
        <p:nvSpPr>
          <p:cNvPr id="236" name="Google Shape;236;p88"/>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237" name="Google Shape;237;p8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8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8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showMasterSp="0" type="vertTx">
  <p:cSld name="VERTICAL_TEXT">
    <p:spTree>
      <p:nvGrpSpPr>
        <p:cNvPr id="240" name="Shape 240"/>
        <p:cNvGrpSpPr/>
        <p:nvPr/>
      </p:nvGrpSpPr>
      <p:grpSpPr>
        <a:xfrm>
          <a:off x="0" y="0"/>
          <a:ext cx="0" cy="0"/>
          <a:chOff x="0" y="0"/>
          <a:chExt cx="0" cy="0"/>
        </a:xfrm>
      </p:grpSpPr>
      <p:sp>
        <p:nvSpPr>
          <p:cNvPr id="241" name="Google Shape;241;p89"/>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89"/>
          <p:cNvSpPr txBox="1"/>
          <p:nvPr>
            <p:ph idx="1" type="body"/>
          </p:nvPr>
        </p:nvSpPr>
        <p:spPr>
          <a:xfrm rot="5400000">
            <a:off x="4060136" y="-859735"/>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43" name="Google Shape;243;p8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4" name="Google Shape;244;p8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8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246" name="Shape 246"/>
        <p:cNvGrpSpPr/>
        <p:nvPr/>
      </p:nvGrpSpPr>
      <p:grpSpPr>
        <a:xfrm>
          <a:off x="0" y="0"/>
          <a:ext cx="0" cy="0"/>
          <a:chOff x="0" y="0"/>
          <a:chExt cx="0" cy="0"/>
        </a:xfrm>
      </p:grpSpPr>
      <p:sp>
        <p:nvSpPr>
          <p:cNvPr id="247" name="Google Shape;247;p90"/>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90"/>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49" name="Google Shape;249;p9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9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9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261" name="Shape 261"/>
        <p:cNvGrpSpPr/>
        <p:nvPr/>
      </p:nvGrpSpPr>
      <p:grpSpPr>
        <a:xfrm>
          <a:off x="0" y="0"/>
          <a:ext cx="0" cy="0"/>
          <a:chOff x="0" y="0"/>
          <a:chExt cx="0" cy="0"/>
        </a:xfrm>
      </p:grpSpPr>
      <p:sp>
        <p:nvSpPr>
          <p:cNvPr id="262" name="Google Shape;262;p7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7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7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65" name="Shape 265"/>
        <p:cNvGrpSpPr/>
        <p:nvPr/>
      </p:nvGrpSpPr>
      <p:grpSpPr>
        <a:xfrm>
          <a:off x="0" y="0"/>
          <a:ext cx="0" cy="0"/>
          <a:chOff x="0" y="0"/>
          <a:chExt cx="0" cy="0"/>
        </a:xfrm>
      </p:grpSpPr>
      <p:sp>
        <p:nvSpPr>
          <p:cNvPr id="266" name="Google Shape;266;p72"/>
          <p:cNvSpPr/>
          <p:nvPr/>
        </p:nvSpPr>
        <p:spPr>
          <a:xfrm>
            <a:off x="231140" y="243840"/>
            <a:ext cx="11724640" cy="6377939"/>
          </a:xfrm>
          <a:prstGeom prst="rect">
            <a:avLst/>
          </a:prstGeom>
          <a:solidFill>
            <a:schemeClr val="accent1"/>
          </a:solid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72"/>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lvl1pPr lvl="0" algn="ctr">
              <a:lnSpc>
                <a:spcPct val="85000"/>
              </a:lnSpc>
              <a:spcBef>
                <a:spcPts val="0"/>
              </a:spcBef>
              <a:spcAft>
                <a:spcPts val="0"/>
              </a:spcAft>
              <a:buClr>
                <a:srgbClr val="FFFFFF"/>
              </a:buClr>
              <a:buSzPts val="7200"/>
              <a:buFont typeface="Calibri"/>
              <a:buNone/>
              <a:defRPr b="1" sz="72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8" name="Google Shape;268;p72"/>
          <p:cNvSpPr txBox="1"/>
          <p:nvPr>
            <p:ph idx="1" type="subTitle"/>
          </p:nvPr>
        </p:nvSpPr>
        <p:spPr>
          <a:xfrm>
            <a:off x="1709530" y="3869634"/>
            <a:ext cx="8767860" cy="138816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p:txBody>
      </p:sp>
      <p:sp>
        <p:nvSpPr>
          <p:cNvPr id="269" name="Google Shape;269;p7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7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7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FFFFFF"/>
                </a:solidFill>
                <a:latin typeface="Calibri"/>
                <a:ea typeface="Calibri"/>
                <a:cs typeface="Calibri"/>
                <a:sym typeface="Calibri"/>
              </a:defRPr>
            </a:lvl1pPr>
            <a:lvl2pPr indent="0" lvl="1" marL="0" algn="r">
              <a:spcBef>
                <a:spcPts val="0"/>
              </a:spcBef>
              <a:buNone/>
              <a:defRPr sz="1200">
                <a:solidFill>
                  <a:srgbClr val="FFFFFF"/>
                </a:solidFill>
                <a:latin typeface="Calibri"/>
                <a:ea typeface="Calibri"/>
                <a:cs typeface="Calibri"/>
                <a:sym typeface="Calibri"/>
              </a:defRPr>
            </a:lvl2pPr>
            <a:lvl3pPr indent="0" lvl="2" marL="0" algn="r">
              <a:spcBef>
                <a:spcPts val="0"/>
              </a:spcBef>
              <a:buNone/>
              <a:defRPr sz="1200">
                <a:solidFill>
                  <a:srgbClr val="FFFFFF"/>
                </a:solidFill>
                <a:latin typeface="Calibri"/>
                <a:ea typeface="Calibri"/>
                <a:cs typeface="Calibri"/>
                <a:sym typeface="Calibri"/>
              </a:defRPr>
            </a:lvl3pPr>
            <a:lvl4pPr indent="0" lvl="3" marL="0" algn="r">
              <a:spcBef>
                <a:spcPts val="0"/>
              </a:spcBef>
              <a:buNone/>
              <a:defRPr sz="1200">
                <a:solidFill>
                  <a:srgbClr val="FFFFFF"/>
                </a:solidFill>
                <a:latin typeface="Calibri"/>
                <a:ea typeface="Calibri"/>
                <a:cs typeface="Calibri"/>
                <a:sym typeface="Calibri"/>
              </a:defRPr>
            </a:lvl4pPr>
            <a:lvl5pPr indent="0" lvl="4" marL="0" algn="r">
              <a:spcBef>
                <a:spcPts val="0"/>
              </a:spcBef>
              <a:buNone/>
              <a:defRPr sz="1200">
                <a:solidFill>
                  <a:srgbClr val="FFFFFF"/>
                </a:solidFill>
                <a:latin typeface="Calibri"/>
                <a:ea typeface="Calibri"/>
                <a:cs typeface="Calibri"/>
                <a:sym typeface="Calibri"/>
              </a:defRPr>
            </a:lvl5pPr>
            <a:lvl6pPr indent="0" lvl="5" marL="0" algn="r">
              <a:spcBef>
                <a:spcPts val="0"/>
              </a:spcBef>
              <a:buNone/>
              <a:defRPr sz="1200">
                <a:solidFill>
                  <a:srgbClr val="FFFFFF"/>
                </a:solidFill>
                <a:latin typeface="Calibri"/>
                <a:ea typeface="Calibri"/>
                <a:cs typeface="Calibri"/>
                <a:sym typeface="Calibri"/>
              </a:defRPr>
            </a:lvl6pPr>
            <a:lvl7pPr indent="0" lvl="6" marL="0" algn="r">
              <a:spcBef>
                <a:spcPts val="0"/>
              </a:spcBef>
              <a:buNone/>
              <a:defRPr sz="1200">
                <a:solidFill>
                  <a:srgbClr val="FFFFFF"/>
                </a:solidFill>
                <a:latin typeface="Calibri"/>
                <a:ea typeface="Calibri"/>
                <a:cs typeface="Calibri"/>
                <a:sym typeface="Calibri"/>
              </a:defRPr>
            </a:lvl7pPr>
            <a:lvl8pPr indent="0" lvl="7" marL="0" algn="r">
              <a:spcBef>
                <a:spcPts val="0"/>
              </a:spcBef>
              <a:buNone/>
              <a:defRPr sz="1200">
                <a:solidFill>
                  <a:srgbClr val="FFFFFF"/>
                </a:solidFill>
                <a:latin typeface="Calibri"/>
                <a:ea typeface="Calibri"/>
                <a:cs typeface="Calibri"/>
                <a:sym typeface="Calibri"/>
              </a:defRPr>
            </a:lvl8pPr>
            <a:lvl9pPr indent="0" lvl="8" marL="0" algn="r">
              <a:spcBef>
                <a:spcPts val="0"/>
              </a:spcBef>
              <a:buNone/>
              <a:defRPr sz="12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cxnSp>
        <p:nvCxnSpPr>
          <p:cNvPr id="272" name="Google Shape;272;p72"/>
          <p:cNvCxnSpPr/>
          <p:nvPr/>
        </p:nvCxnSpPr>
        <p:spPr>
          <a:xfrm>
            <a:off x="1978660" y="3733800"/>
            <a:ext cx="8229601" cy="0"/>
          </a:xfrm>
          <a:prstGeom prst="straightConnector1">
            <a:avLst/>
          </a:prstGeom>
          <a:noFill/>
          <a:ln cap="flat" cmpd="sng" w="10000">
            <a:solidFill>
              <a:srgbClr val="FFFFFF"/>
            </a:solidFill>
            <a:prstDash val="solid"/>
            <a:round/>
            <a:headEnd len="sm" w="sm" type="none"/>
            <a:tailEnd len="sm" w="sm"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273" name="Shape 273"/>
        <p:cNvGrpSpPr/>
        <p:nvPr/>
      </p:nvGrpSpPr>
      <p:grpSpPr>
        <a:xfrm>
          <a:off x="0" y="0"/>
          <a:ext cx="0" cy="0"/>
          <a:chOff x="0" y="0"/>
          <a:chExt cx="0" cy="0"/>
        </a:xfrm>
      </p:grpSpPr>
      <p:sp>
        <p:nvSpPr>
          <p:cNvPr id="274" name="Google Shape;274;p7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73"/>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276" name="Google Shape;276;p7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7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7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279" name="Shape 279"/>
        <p:cNvGrpSpPr/>
        <p:nvPr/>
      </p:nvGrpSpPr>
      <p:grpSpPr>
        <a:xfrm>
          <a:off x="0" y="0"/>
          <a:ext cx="0" cy="0"/>
          <a:chOff x="0" y="0"/>
          <a:chExt cx="0" cy="0"/>
        </a:xfrm>
      </p:grpSpPr>
      <p:sp>
        <p:nvSpPr>
          <p:cNvPr id="280" name="Google Shape;280;p74"/>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alibri"/>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74"/>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282" name="Google Shape;282;p7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7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7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cxnSp>
        <p:nvCxnSpPr>
          <p:cNvPr id="285" name="Google Shape;285;p74"/>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showMasterSp="0" type="twoObj">
  <p:cSld name="TWO_OBJECTS">
    <p:spTree>
      <p:nvGrpSpPr>
        <p:cNvPr id="286" name="Shape 286"/>
        <p:cNvGrpSpPr/>
        <p:nvPr/>
      </p:nvGrpSpPr>
      <p:grpSpPr>
        <a:xfrm>
          <a:off x="0" y="0"/>
          <a:ext cx="0" cy="0"/>
          <a:chOff x="0" y="0"/>
          <a:chExt cx="0" cy="0"/>
        </a:xfrm>
      </p:grpSpPr>
      <p:sp>
        <p:nvSpPr>
          <p:cNvPr id="287" name="Google Shape;287;p7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75"/>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89" name="Google Shape;289;p75"/>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90" name="Google Shape;290;p7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7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7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293" name="Shape 293"/>
        <p:cNvGrpSpPr/>
        <p:nvPr/>
      </p:nvGrpSpPr>
      <p:grpSpPr>
        <a:xfrm>
          <a:off x="0" y="0"/>
          <a:ext cx="0" cy="0"/>
          <a:chOff x="0" y="0"/>
          <a:chExt cx="0" cy="0"/>
        </a:xfrm>
      </p:grpSpPr>
      <p:sp>
        <p:nvSpPr>
          <p:cNvPr id="294" name="Google Shape;294;p76"/>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76"/>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296" name="Google Shape;296;p76"/>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97" name="Google Shape;297;p76"/>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298" name="Google Shape;298;p76"/>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299" name="Google Shape;299;p7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7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7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36" name="Shape 36"/>
        <p:cNvGrpSpPr/>
        <p:nvPr/>
      </p:nvGrpSpPr>
      <p:grpSpPr>
        <a:xfrm>
          <a:off x="0" y="0"/>
          <a:ext cx="0" cy="0"/>
          <a:chOff x="0" y="0"/>
          <a:chExt cx="0" cy="0"/>
        </a:xfrm>
      </p:grpSpPr>
      <p:sp>
        <p:nvSpPr>
          <p:cNvPr id="37" name="Google Shape;37;p102"/>
          <p:cNvSpPr txBox="1"/>
          <p:nvPr>
            <p:ph type="title"/>
          </p:nvPr>
        </p:nvSpPr>
        <p:spPr>
          <a:xfrm>
            <a:off x="1106424" y="1173575"/>
            <a:ext cx="9966960" cy="2926080"/>
          </a:xfrm>
          <a:prstGeom prst="rect">
            <a:avLst/>
          </a:prstGeom>
          <a:noFill/>
          <a:ln>
            <a:noFill/>
          </a:ln>
        </p:spPr>
        <p:txBody>
          <a:bodyPr anchorCtr="0" anchor="b" bIns="45700" lIns="91425" spcFirstLastPara="1" rIns="91425" wrap="square" tIns="45700">
            <a:noAutofit/>
          </a:bodyPr>
          <a:lstStyle>
            <a:lvl1pPr lvl="0" algn="ctr">
              <a:lnSpc>
                <a:spcPct val="85000"/>
              </a:lnSpc>
              <a:spcBef>
                <a:spcPts val="0"/>
              </a:spcBef>
              <a:spcAft>
                <a:spcPts val="0"/>
              </a:spcAft>
              <a:buClr>
                <a:schemeClr val="accent1"/>
              </a:buClr>
              <a:buSzPts val="7200"/>
              <a:buFont typeface="Calibri"/>
              <a:buNone/>
              <a:defRPr b="0"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2"/>
          <p:cNvSpPr txBox="1"/>
          <p:nvPr>
            <p:ph idx="1" type="body"/>
          </p:nvPr>
        </p:nvSpPr>
        <p:spPr>
          <a:xfrm>
            <a:off x="1709928" y="4154520"/>
            <a:ext cx="8769096" cy="1363806"/>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400"/>
              </a:spcBef>
              <a:spcAft>
                <a:spcPts val="0"/>
              </a:spcAft>
              <a:buSzPts val="1760"/>
              <a:buNone/>
              <a:defRPr sz="2200">
                <a:solidFill>
                  <a:schemeClr val="accent1"/>
                </a:solidFill>
              </a:defRPr>
            </a:lvl1pPr>
            <a:lvl2pPr indent="-228600" lvl="1" marL="914400" algn="l">
              <a:lnSpc>
                <a:spcPct val="90000"/>
              </a:lnSpc>
              <a:spcBef>
                <a:spcPts val="200"/>
              </a:spcBef>
              <a:spcAft>
                <a:spcPts val="0"/>
              </a:spcAft>
              <a:buSzPts val="1440"/>
              <a:buNone/>
              <a:defRPr sz="1800">
                <a:solidFill>
                  <a:srgbClr val="888888"/>
                </a:solidFill>
              </a:defRPr>
            </a:lvl2pPr>
            <a:lvl3pPr indent="-228600" lvl="2" marL="1371600" algn="l">
              <a:lnSpc>
                <a:spcPct val="90000"/>
              </a:lnSpc>
              <a:spcBef>
                <a:spcPts val="400"/>
              </a:spcBef>
              <a:spcAft>
                <a:spcPts val="0"/>
              </a:spcAft>
              <a:buSzPts val="1280"/>
              <a:buNone/>
              <a:defRPr sz="1600">
                <a:solidFill>
                  <a:srgbClr val="888888"/>
                </a:solidFill>
              </a:defRPr>
            </a:lvl3pPr>
            <a:lvl4pPr indent="-228600" lvl="3" marL="1828800" algn="l">
              <a:lnSpc>
                <a:spcPct val="90000"/>
              </a:lnSpc>
              <a:spcBef>
                <a:spcPts val="400"/>
              </a:spcBef>
              <a:spcAft>
                <a:spcPts val="0"/>
              </a:spcAft>
              <a:buSzPts val="1120"/>
              <a:buNone/>
              <a:defRPr sz="1400">
                <a:solidFill>
                  <a:srgbClr val="888888"/>
                </a:solidFill>
              </a:defRPr>
            </a:lvl4pPr>
            <a:lvl5pPr indent="-228600" lvl="4" marL="2286000" algn="l">
              <a:lnSpc>
                <a:spcPct val="90000"/>
              </a:lnSpc>
              <a:spcBef>
                <a:spcPts val="400"/>
              </a:spcBef>
              <a:spcAft>
                <a:spcPts val="0"/>
              </a:spcAft>
              <a:buSzPts val="1120"/>
              <a:buNone/>
              <a:defRPr sz="1400">
                <a:solidFill>
                  <a:srgbClr val="888888"/>
                </a:solidFill>
              </a:defRPr>
            </a:lvl5pPr>
            <a:lvl6pPr indent="-228600" lvl="5" marL="2743200" algn="l">
              <a:lnSpc>
                <a:spcPct val="90000"/>
              </a:lnSpc>
              <a:spcBef>
                <a:spcPts val="400"/>
              </a:spcBef>
              <a:spcAft>
                <a:spcPts val="0"/>
              </a:spcAft>
              <a:buSzPts val="1120"/>
              <a:buNone/>
              <a:defRPr sz="1400">
                <a:solidFill>
                  <a:srgbClr val="888888"/>
                </a:solidFill>
              </a:defRPr>
            </a:lvl6pPr>
            <a:lvl7pPr indent="-228600" lvl="6" marL="3200400" algn="l">
              <a:lnSpc>
                <a:spcPct val="90000"/>
              </a:lnSpc>
              <a:spcBef>
                <a:spcPts val="400"/>
              </a:spcBef>
              <a:spcAft>
                <a:spcPts val="0"/>
              </a:spcAft>
              <a:buSzPts val="1120"/>
              <a:buNone/>
              <a:defRPr sz="1400">
                <a:solidFill>
                  <a:srgbClr val="888888"/>
                </a:solidFill>
              </a:defRPr>
            </a:lvl7pPr>
            <a:lvl8pPr indent="-228600" lvl="7" marL="3657600" algn="l">
              <a:lnSpc>
                <a:spcPct val="90000"/>
              </a:lnSpc>
              <a:spcBef>
                <a:spcPts val="400"/>
              </a:spcBef>
              <a:spcAft>
                <a:spcPts val="0"/>
              </a:spcAft>
              <a:buSzPts val="1120"/>
              <a:buNone/>
              <a:defRPr sz="1400">
                <a:solidFill>
                  <a:srgbClr val="888888"/>
                </a:solidFill>
              </a:defRPr>
            </a:lvl8pPr>
            <a:lvl9pPr indent="-228600" lvl="8" marL="4114800" algn="l">
              <a:lnSpc>
                <a:spcPct val="90000"/>
              </a:lnSpc>
              <a:spcBef>
                <a:spcPts val="400"/>
              </a:spcBef>
              <a:spcAft>
                <a:spcPts val="400"/>
              </a:spcAft>
              <a:buSzPts val="1120"/>
              <a:buNone/>
              <a:defRPr sz="1400">
                <a:solidFill>
                  <a:srgbClr val="888888"/>
                </a:solidFill>
              </a:defRPr>
            </a:lvl9pPr>
          </a:lstStyle>
          <a:p/>
        </p:txBody>
      </p:sp>
      <p:sp>
        <p:nvSpPr>
          <p:cNvPr id="39" name="Google Shape;39;p10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cxnSp>
        <p:nvCxnSpPr>
          <p:cNvPr id="42" name="Google Shape;42;p102"/>
          <p:cNvCxnSpPr/>
          <p:nvPr/>
        </p:nvCxnSpPr>
        <p:spPr>
          <a:xfrm>
            <a:off x="1981200" y="4020408"/>
            <a:ext cx="8229601" cy="0"/>
          </a:xfrm>
          <a:prstGeom prst="straightConnector1">
            <a:avLst/>
          </a:prstGeom>
          <a:noFill/>
          <a:ln cap="flat" cmpd="sng" w="10000">
            <a:solidFill>
              <a:schemeClr val="accent1"/>
            </a:solidFill>
            <a:prstDash val="solid"/>
            <a:round/>
            <a:headEnd len="sm" w="sm" type="none"/>
            <a:tailEnd len="sm" w="sm"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showMasterSp="0" type="titleOnly">
  <p:cSld name="TITLE_ONLY">
    <p:spTree>
      <p:nvGrpSpPr>
        <p:cNvPr id="302" name="Shape 302"/>
        <p:cNvGrpSpPr/>
        <p:nvPr/>
      </p:nvGrpSpPr>
      <p:grpSpPr>
        <a:xfrm>
          <a:off x="0" y="0"/>
          <a:ext cx="0" cy="0"/>
          <a:chOff x="0" y="0"/>
          <a:chExt cx="0" cy="0"/>
        </a:xfrm>
      </p:grpSpPr>
      <p:sp>
        <p:nvSpPr>
          <p:cNvPr id="303" name="Google Shape;303;p7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7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7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7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307" name="Shape 307"/>
        <p:cNvGrpSpPr/>
        <p:nvPr/>
      </p:nvGrpSpPr>
      <p:grpSpPr>
        <a:xfrm>
          <a:off x="0" y="0"/>
          <a:ext cx="0" cy="0"/>
          <a:chOff x="0" y="0"/>
          <a:chExt cx="0" cy="0"/>
        </a:xfrm>
      </p:grpSpPr>
      <p:sp>
        <p:nvSpPr>
          <p:cNvPr id="308" name="Google Shape;308;p78"/>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78"/>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310" name="Google Shape;310;p78"/>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311" name="Google Shape;311;p78"/>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78"/>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3" name="Google Shape;313;p78"/>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314" name="Shape 314"/>
        <p:cNvGrpSpPr/>
        <p:nvPr/>
      </p:nvGrpSpPr>
      <p:grpSpPr>
        <a:xfrm>
          <a:off x="0" y="0"/>
          <a:ext cx="0" cy="0"/>
          <a:chOff x="0" y="0"/>
          <a:chExt cx="0" cy="0"/>
        </a:xfrm>
      </p:grpSpPr>
      <p:sp>
        <p:nvSpPr>
          <p:cNvPr id="315" name="Google Shape;315;p79"/>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79"/>
          <p:cNvSpPr/>
          <p:nvPr>
            <p:ph idx="2" type="pic"/>
          </p:nvPr>
        </p:nvSpPr>
        <p:spPr>
          <a:xfrm>
            <a:off x="5413248" y="1069847"/>
            <a:ext cx="6099048" cy="4800600"/>
          </a:xfrm>
          <a:prstGeom prst="rect">
            <a:avLst/>
          </a:prstGeom>
          <a:noFill/>
          <a:ln>
            <a:noFill/>
          </a:ln>
        </p:spPr>
      </p:sp>
      <p:sp>
        <p:nvSpPr>
          <p:cNvPr id="317" name="Google Shape;317;p79"/>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318" name="Google Shape;318;p79"/>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79"/>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79"/>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showMasterSp="0" type="vertTx">
  <p:cSld name="VERTICAL_TEXT">
    <p:spTree>
      <p:nvGrpSpPr>
        <p:cNvPr id="321" name="Shape 321"/>
        <p:cNvGrpSpPr/>
        <p:nvPr/>
      </p:nvGrpSpPr>
      <p:grpSpPr>
        <a:xfrm>
          <a:off x="0" y="0"/>
          <a:ext cx="0" cy="0"/>
          <a:chOff x="0" y="0"/>
          <a:chExt cx="0" cy="0"/>
        </a:xfrm>
      </p:grpSpPr>
      <p:sp>
        <p:nvSpPr>
          <p:cNvPr id="322" name="Google Shape;322;p8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80"/>
          <p:cNvSpPr txBox="1"/>
          <p:nvPr>
            <p:ph idx="1" type="body"/>
          </p:nvPr>
        </p:nvSpPr>
        <p:spPr>
          <a:xfrm rot="5400000">
            <a:off x="4060136" y="-859735"/>
            <a:ext cx="4038600" cy="9872871"/>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324" name="Google Shape;324;p8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8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6" name="Google Shape;326;p8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327" name="Shape 327"/>
        <p:cNvGrpSpPr/>
        <p:nvPr/>
      </p:nvGrpSpPr>
      <p:grpSpPr>
        <a:xfrm>
          <a:off x="0" y="0"/>
          <a:ext cx="0" cy="0"/>
          <a:chOff x="0" y="0"/>
          <a:chExt cx="0" cy="0"/>
        </a:xfrm>
      </p:grpSpPr>
      <p:sp>
        <p:nvSpPr>
          <p:cNvPr id="328" name="Google Shape;328;p81"/>
          <p:cNvSpPr txBox="1"/>
          <p:nvPr>
            <p:ph type="title"/>
          </p:nvPr>
        </p:nvSpPr>
        <p:spPr>
          <a:xfrm rot="5400000">
            <a:off x="7181850" y="2305050"/>
            <a:ext cx="5410200" cy="2324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81"/>
          <p:cNvSpPr txBox="1"/>
          <p:nvPr>
            <p:ph idx="1" type="body"/>
          </p:nvPr>
        </p:nvSpPr>
        <p:spPr>
          <a:xfrm rot="5400000">
            <a:off x="2152650" y="-247650"/>
            <a:ext cx="5410200" cy="74295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400"/>
              </a:spcBef>
              <a:spcAft>
                <a:spcPts val="0"/>
              </a:spcAft>
              <a:buSzPts val="1440"/>
              <a:buChar char="•"/>
              <a:defRPr/>
            </a:lvl1pPr>
            <a:lvl2pPr indent="-320040" lvl="1" marL="914400" algn="l">
              <a:lnSpc>
                <a:spcPct val="90000"/>
              </a:lnSpc>
              <a:spcBef>
                <a:spcPts val="200"/>
              </a:spcBef>
              <a:spcAft>
                <a:spcPts val="0"/>
              </a:spcAft>
              <a:buSzPts val="1440"/>
              <a:buChar char="•"/>
              <a:defRPr/>
            </a:lvl2pPr>
            <a:lvl3pPr indent="-320039" lvl="2" marL="1371600" algn="l">
              <a:lnSpc>
                <a:spcPct val="90000"/>
              </a:lnSpc>
              <a:spcBef>
                <a:spcPts val="400"/>
              </a:spcBef>
              <a:spcAft>
                <a:spcPts val="0"/>
              </a:spcAft>
              <a:buSzPts val="1440"/>
              <a:buChar char="•"/>
              <a:defRPr/>
            </a:lvl3pPr>
            <a:lvl4pPr indent="-320039" lvl="3" marL="1828800" algn="l">
              <a:lnSpc>
                <a:spcPct val="90000"/>
              </a:lnSpc>
              <a:spcBef>
                <a:spcPts val="400"/>
              </a:spcBef>
              <a:spcAft>
                <a:spcPts val="0"/>
              </a:spcAft>
              <a:buSzPts val="1440"/>
              <a:buChar char="•"/>
              <a:defRPr/>
            </a:lvl4pPr>
            <a:lvl5pPr indent="-320039" lvl="4" marL="2286000" algn="l">
              <a:lnSpc>
                <a:spcPct val="90000"/>
              </a:lnSpc>
              <a:spcBef>
                <a:spcPts val="400"/>
              </a:spcBef>
              <a:spcAft>
                <a:spcPts val="0"/>
              </a:spcAft>
              <a:buSzPts val="1440"/>
              <a:buChar char="•"/>
              <a:defRPr/>
            </a:lvl5pPr>
            <a:lvl6pPr indent="-320039" lvl="5" marL="2743200" algn="l">
              <a:lnSpc>
                <a:spcPct val="90000"/>
              </a:lnSpc>
              <a:spcBef>
                <a:spcPts val="400"/>
              </a:spcBef>
              <a:spcAft>
                <a:spcPts val="0"/>
              </a:spcAft>
              <a:buSzPts val="1440"/>
              <a:buChar char="•"/>
              <a:defRPr/>
            </a:lvl6pPr>
            <a:lvl7pPr indent="-320039" lvl="6" marL="3200400" algn="l">
              <a:lnSpc>
                <a:spcPct val="90000"/>
              </a:lnSpc>
              <a:spcBef>
                <a:spcPts val="400"/>
              </a:spcBef>
              <a:spcAft>
                <a:spcPts val="0"/>
              </a:spcAft>
              <a:buSzPts val="1440"/>
              <a:buChar char="•"/>
              <a:defRPr/>
            </a:lvl7pPr>
            <a:lvl8pPr indent="-320040" lvl="7" marL="3657600" algn="l">
              <a:lnSpc>
                <a:spcPct val="90000"/>
              </a:lnSpc>
              <a:spcBef>
                <a:spcPts val="400"/>
              </a:spcBef>
              <a:spcAft>
                <a:spcPts val="0"/>
              </a:spcAft>
              <a:buSzPts val="1440"/>
              <a:buChar char="•"/>
              <a:defRPr/>
            </a:lvl8pPr>
            <a:lvl9pPr indent="-320040" lvl="8" marL="4114800" algn="l">
              <a:lnSpc>
                <a:spcPct val="90000"/>
              </a:lnSpc>
              <a:spcBef>
                <a:spcPts val="400"/>
              </a:spcBef>
              <a:spcAft>
                <a:spcPts val="400"/>
              </a:spcAft>
              <a:buSzPts val="1440"/>
              <a:buChar char="•"/>
              <a:defRPr/>
            </a:lvl9pPr>
          </a:lstStyle>
          <a:p/>
        </p:txBody>
      </p:sp>
      <p:sp>
        <p:nvSpPr>
          <p:cNvPr id="330" name="Google Shape;330;p81"/>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81"/>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81"/>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showMasterSp="0" type="twoObj">
  <p:cSld name="TWO_OBJECTS">
    <p:spTree>
      <p:nvGrpSpPr>
        <p:cNvPr id="43" name="Shape 43"/>
        <p:cNvGrpSpPr/>
        <p:nvPr/>
      </p:nvGrpSpPr>
      <p:grpSpPr>
        <a:xfrm>
          <a:off x="0" y="0"/>
          <a:ext cx="0" cy="0"/>
          <a:chOff x="0" y="0"/>
          <a:chExt cx="0" cy="0"/>
        </a:xfrm>
      </p:grpSpPr>
      <p:sp>
        <p:nvSpPr>
          <p:cNvPr id="44" name="Google Shape;44;p103"/>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03"/>
          <p:cNvSpPr txBox="1"/>
          <p:nvPr>
            <p:ph idx="1" type="body"/>
          </p:nvPr>
        </p:nvSpPr>
        <p:spPr>
          <a:xfrm>
            <a:off x="1143000" y="2057399"/>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6" name="Google Shape;46;p103"/>
          <p:cNvSpPr txBox="1"/>
          <p:nvPr>
            <p:ph idx="2" type="body"/>
          </p:nvPr>
        </p:nvSpPr>
        <p:spPr>
          <a:xfrm>
            <a:off x="6267612" y="2057400"/>
            <a:ext cx="4754880" cy="402336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47" name="Google Shape;47;p103"/>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3"/>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3"/>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spTree>
      <p:nvGrpSpPr>
        <p:cNvPr id="50" name="Shape 50"/>
        <p:cNvGrpSpPr/>
        <p:nvPr/>
      </p:nvGrpSpPr>
      <p:grpSpPr>
        <a:xfrm>
          <a:off x="0" y="0"/>
          <a:ext cx="0" cy="0"/>
          <a:chOff x="0" y="0"/>
          <a:chExt cx="0" cy="0"/>
        </a:xfrm>
      </p:grpSpPr>
      <p:sp>
        <p:nvSpPr>
          <p:cNvPr id="51" name="Google Shape;51;p104"/>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04"/>
          <p:cNvSpPr txBox="1"/>
          <p:nvPr>
            <p:ph idx="1" type="body"/>
          </p:nvPr>
        </p:nvSpPr>
        <p:spPr>
          <a:xfrm>
            <a:off x="1143000" y="2001511"/>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3" name="Google Shape;53;p104"/>
          <p:cNvSpPr txBox="1"/>
          <p:nvPr>
            <p:ph idx="2" type="body"/>
          </p:nvPr>
        </p:nvSpPr>
        <p:spPr>
          <a:xfrm>
            <a:off x="1143000" y="2721483"/>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4" name="Google Shape;54;p104"/>
          <p:cNvSpPr txBox="1"/>
          <p:nvPr>
            <p:ph idx="3" type="body"/>
          </p:nvPr>
        </p:nvSpPr>
        <p:spPr>
          <a:xfrm>
            <a:off x="6269173" y="1999032"/>
            <a:ext cx="4754880" cy="77724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1920"/>
              <a:buNone/>
              <a:defRPr b="1" sz="2400"/>
            </a:lvl1pPr>
            <a:lvl2pPr indent="-228600" lvl="1" marL="914400" algn="l">
              <a:lnSpc>
                <a:spcPct val="90000"/>
              </a:lnSpc>
              <a:spcBef>
                <a:spcPts val="200"/>
              </a:spcBef>
              <a:spcAft>
                <a:spcPts val="0"/>
              </a:spcAft>
              <a:buSzPts val="1600"/>
              <a:buNone/>
              <a:defRPr b="1" sz="2000"/>
            </a:lvl2pPr>
            <a:lvl3pPr indent="-228600" lvl="2" marL="1371600" algn="l">
              <a:lnSpc>
                <a:spcPct val="90000"/>
              </a:lnSpc>
              <a:spcBef>
                <a:spcPts val="400"/>
              </a:spcBef>
              <a:spcAft>
                <a:spcPts val="0"/>
              </a:spcAft>
              <a:buSzPts val="1440"/>
              <a:buNone/>
              <a:defRPr b="1" sz="1800"/>
            </a:lvl3pPr>
            <a:lvl4pPr indent="-228600" lvl="3" marL="1828800" algn="l">
              <a:lnSpc>
                <a:spcPct val="90000"/>
              </a:lnSpc>
              <a:spcBef>
                <a:spcPts val="400"/>
              </a:spcBef>
              <a:spcAft>
                <a:spcPts val="0"/>
              </a:spcAft>
              <a:buSzPts val="1280"/>
              <a:buNone/>
              <a:defRPr b="1" sz="1600"/>
            </a:lvl4pPr>
            <a:lvl5pPr indent="-228600" lvl="4" marL="2286000" algn="l">
              <a:lnSpc>
                <a:spcPct val="90000"/>
              </a:lnSpc>
              <a:spcBef>
                <a:spcPts val="400"/>
              </a:spcBef>
              <a:spcAft>
                <a:spcPts val="0"/>
              </a:spcAft>
              <a:buSzPts val="1280"/>
              <a:buNone/>
              <a:defRPr b="1" sz="1600"/>
            </a:lvl5pPr>
            <a:lvl6pPr indent="-228600" lvl="5" marL="2743200" algn="l">
              <a:lnSpc>
                <a:spcPct val="90000"/>
              </a:lnSpc>
              <a:spcBef>
                <a:spcPts val="400"/>
              </a:spcBef>
              <a:spcAft>
                <a:spcPts val="0"/>
              </a:spcAft>
              <a:buSzPts val="1280"/>
              <a:buNone/>
              <a:defRPr b="1" sz="1600"/>
            </a:lvl6pPr>
            <a:lvl7pPr indent="-228600" lvl="6" marL="3200400" algn="l">
              <a:lnSpc>
                <a:spcPct val="90000"/>
              </a:lnSpc>
              <a:spcBef>
                <a:spcPts val="400"/>
              </a:spcBef>
              <a:spcAft>
                <a:spcPts val="0"/>
              </a:spcAft>
              <a:buSzPts val="1280"/>
              <a:buNone/>
              <a:defRPr b="1" sz="1600"/>
            </a:lvl7pPr>
            <a:lvl8pPr indent="-228600" lvl="7" marL="3657600" algn="l">
              <a:lnSpc>
                <a:spcPct val="90000"/>
              </a:lnSpc>
              <a:spcBef>
                <a:spcPts val="400"/>
              </a:spcBef>
              <a:spcAft>
                <a:spcPts val="0"/>
              </a:spcAft>
              <a:buSzPts val="1280"/>
              <a:buNone/>
              <a:defRPr b="1" sz="1600"/>
            </a:lvl8pPr>
            <a:lvl9pPr indent="-228600" lvl="8" marL="4114800" algn="l">
              <a:lnSpc>
                <a:spcPct val="90000"/>
              </a:lnSpc>
              <a:spcBef>
                <a:spcPts val="400"/>
              </a:spcBef>
              <a:spcAft>
                <a:spcPts val="400"/>
              </a:spcAft>
              <a:buSzPts val="1280"/>
              <a:buNone/>
              <a:defRPr b="1" sz="1600"/>
            </a:lvl9pPr>
          </a:lstStyle>
          <a:p/>
        </p:txBody>
      </p:sp>
      <p:sp>
        <p:nvSpPr>
          <p:cNvPr id="55" name="Google Shape;55;p104"/>
          <p:cNvSpPr txBox="1"/>
          <p:nvPr>
            <p:ph idx="4" type="body"/>
          </p:nvPr>
        </p:nvSpPr>
        <p:spPr>
          <a:xfrm>
            <a:off x="6269173" y="2719322"/>
            <a:ext cx="4754880" cy="3383280"/>
          </a:xfrm>
          <a:prstGeom prst="rect">
            <a:avLst/>
          </a:prstGeom>
          <a:noFill/>
          <a:ln>
            <a:noFill/>
          </a:ln>
        </p:spPr>
        <p:txBody>
          <a:bodyPr anchorCtr="0" anchor="t" bIns="45700" lIns="91425" spcFirstLastPara="1" rIns="91425" wrap="square" tIns="45700">
            <a:normAutofit/>
          </a:bodyPr>
          <a:lstStyle>
            <a:lvl1pPr indent="-340360" lvl="0" marL="457200" algn="l">
              <a:lnSpc>
                <a:spcPct val="90000"/>
              </a:lnSpc>
              <a:spcBef>
                <a:spcPts val="1400"/>
              </a:spcBef>
              <a:spcAft>
                <a:spcPts val="0"/>
              </a:spcAft>
              <a:buSzPts val="1760"/>
              <a:buChar char="•"/>
              <a:defRPr sz="2200"/>
            </a:lvl1pPr>
            <a:lvl2pPr indent="-330200" lvl="1" marL="914400" algn="l">
              <a:lnSpc>
                <a:spcPct val="90000"/>
              </a:lnSpc>
              <a:spcBef>
                <a:spcPts val="200"/>
              </a:spcBef>
              <a:spcAft>
                <a:spcPts val="0"/>
              </a:spcAft>
              <a:buSzPts val="1600"/>
              <a:buChar char="•"/>
              <a:defRPr sz="2000"/>
            </a:lvl2pPr>
            <a:lvl3pPr indent="-320039" lvl="2" marL="1371600" algn="l">
              <a:lnSpc>
                <a:spcPct val="90000"/>
              </a:lnSpc>
              <a:spcBef>
                <a:spcPts val="400"/>
              </a:spcBef>
              <a:spcAft>
                <a:spcPts val="0"/>
              </a:spcAft>
              <a:buSzPts val="1440"/>
              <a:buChar char="•"/>
              <a:defRPr sz="1800"/>
            </a:lvl3pPr>
            <a:lvl4pPr indent="-309880" lvl="3" marL="1828800" algn="l">
              <a:lnSpc>
                <a:spcPct val="90000"/>
              </a:lnSpc>
              <a:spcBef>
                <a:spcPts val="400"/>
              </a:spcBef>
              <a:spcAft>
                <a:spcPts val="0"/>
              </a:spcAft>
              <a:buSzPts val="1280"/>
              <a:buChar char="•"/>
              <a:defRPr sz="1600"/>
            </a:lvl4pPr>
            <a:lvl5pPr indent="-309879" lvl="4" marL="2286000" algn="l">
              <a:lnSpc>
                <a:spcPct val="90000"/>
              </a:lnSpc>
              <a:spcBef>
                <a:spcPts val="400"/>
              </a:spcBef>
              <a:spcAft>
                <a:spcPts val="0"/>
              </a:spcAft>
              <a:buSzPts val="1280"/>
              <a:buChar char="•"/>
              <a:defRPr sz="1600"/>
            </a:lvl5pPr>
            <a:lvl6pPr indent="-309879" lvl="5" marL="2743200" algn="l">
              <a:lnSpc>
                <a:spcPct val="90000"/>
              </a:lnSpc>
              <a:spcBef>
                <a:spcPts val="400"/>
              </a:spcBef>
              <a:spcAft>
                <a:spcPts val="0"/>
              </a:spcAft>
              <a:buSzPts val="1280"/>
              <a:buChar char="•"/>
              <a:defRPr sz="1600"/>
            </a:lvl6pPr>
            <a:lvl7pPr indent="-309879" lvl="6" marL="3200400" algn="l">
              <a:lnSpc>
                <a:spcPct val="90000"/>
              </a:lnSpc>
              <a:spcBef>
                <a:spcPts val="400"/>
              </a:spcBef>
              <a:spcAft>
                <a:spcPts val="0"/>
              </a:spcAft>
              <a:buSzPts val="1280"/>
              <a:buChar char="•"/>
              <a:defRPr sz="1600"/>
            </a:lvl7pPr>
            <a:lvl8pPr indent="-309879" lvl="7" marL="3657600" algn="l">
              <a:lnSpc>
                <a:spcPct val="90000"/>
              </a:lnSpc>
              <a:spcBef>
                <a:spcPts val="400"/>
              </a:spcBef>
              <a:spcAft>
                <a:spcPts val="0"/>
              </a:spcAft>
              <a:buSzPts val="1280"/>
              <a:buChar char="•"/>
              <a:defRPr sz="1600"/>
            </a:lvl8pPr>
            <a:lvl9pPr indent="-309879" lvl="8" marL="4114800" algn="l">
              <a:lnSpc>
                <a:spcPct val="90000"/>
              </a:lnSpc>
              <a:spcBef>
                <a:spcPts val="400"/>
              </a:spcBef>
              <a:spcAft>
                <a:spcPts val="400"/>
              </a:spcAft>
              <a:buSzPts val="1280"/>
              <a:buChar char="•"/>
              <a:defRPr sz="1600"/>
            </a:lvl9pPr>
          </a:lstStyle>
          <a:p/>
        </p:txBody>
      </p:sp>
      <p:sp>
        <p:nvSpPr>
          <p:cNvPr id="56" name="Google Shape;56;p104"/>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4"/>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4"/>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showMasterSp="0" type="titleOnly">
  <p:cSld name="TITLE_ONLY">
    <p:spTree>
      <p:nvGrpSpPr>
        <p:cNvPr id="59" name="Shape 59"/>
        <p:cNvGrpSpPr/>
        <p:nvPr/>
      </p:nvGrpSpPr>
      <p:grpSpPr>
        <a:xfrm>
          <a:off x="0" y="0"/>
          <a:ext cx="0" cy="0"/>
          <a:chOff x="0" y="0"/>
          <a:chExt cx="0" cy="0"/>
        </a:xfrm>
      </p:grpSpPr>
      <p:sp>
        <p:nvSpPr>
          <p:cNvPr id="60" name="Google Shape;60;p10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64" name="Shape 64"/>
        <p:cNvGrpSpPr/>
        <p:nvPr/>
      </p:nvGrpSpPr>
      <p:grpSpPr>
        <a:xfrm>
          <a:off x="0" y="0"/>
          <a:ext cx="0" cy="0"/>
          <a:chOff x="0" y="0"/>
          <a:chExt cx="0" cy="0"/>
        </a:xfrm>
      </p:grpSpPr>
      <p:sp>
        <p:nvSpPr>
          <p:cNvPr id="65" name="Google Shape;65;p106"/>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6"/>
          <p:cNvSpPr txBox="1"/>
          <p:nvPr>
            <p:ph idx="1" type="body"/>
          </p:nvPr>
        </p:nvSpPr>
        <p:spPr>
          <a:xfrm>
            <a:off x="5852159" y="1097280"/>
            <a:ext cx="5212080" cy="4663440"/>
          </a:xfrm>
          <a:prstGeom prst="rect">
            <a:avLst/>
          </a:prstGeom>
          <a:noFill/>
          <a:ln>
            <a:noFill/>
          </a:ln>
        </p:spPr>
        <p:txBody>
          <a:bodyPr anchorCtr="0" anchor="t" bIns="45700" lIns="91425" spcFirstLastPara="1" rIns="91425" wrap="square" tIns="45700">
            <a:normAutofit/>
          </a:bodyPr>
          <a:lstStyle>
            <a:lvl1pPr indent="-391160" lvl="0" marL="457200" algn="l">
              <a:lnSpc>
                <a:spcPct val="90000"/>
              </a:lnSpc>
              <a:spcBef>
                <a:spcPts val="1400"/>
              </a:spcBef>
              <a:spcAft>
                <a:spcPts val="0"/>
              </a:spcAft>
              <a:buSzPts val="2560"/>
              <a:buChar char="•"/>
              <a:defRPr sz="3200"/>
            </a:lvl1pPr>
            <a:lvl2pPr indent="-370840" lvl="1" marL="914400" algn="l">
              <a:lnSpc>
                <a:spcPct val="90000"/>
              </a:lnSpc>
              <a:spcBef>
                <a:spcPts val="200"/>
              </a:spcBef>
              <a:spcAft>
                <a:spcPts val="0"/>
              </a:spcAft>
              <a:buSzPts val="2240"/>
              <a:buChar char="•"/>
              <a:defRPr sz="2800"/>
            </a:lvl2pPr>
            <a:lvl3pPr indent="-350519" lvl="2" marL="1371600" algn="l">
              <a:lnSpc>
                <a:spcPct val="90000"/>
              </a:lnSpc>
              <a:spcBef>
                <a:spcPts val="400"/>
              </a:spcBef>
              <a:spcAft>
                <a:spcPts val="0"/>
              </a:spcAft>
              <a:buSzPts val="1920"/>
              <a:buChar char="•"/>
              <a:defRPr sz="2400"/>
            </a:lvl3pPr>
            <a:lvl4pPr indent="-330200" lvl="3" marL="1828800" algn="l">
              <a:lnSpc>
                <a:spcPct val="90000"/>
              </a:lnSpc>
              <a:spcBef>
                <a:spcPts val="400"/>
              </a:spcBef>
              <a:spcAft>
                <a:spcPts val="0"/>
              </a:spcAft>
              <a:buSzPts val="1600"/>
              <a:buChar char="•"/>
              <a:defRPr sz="2000"/>
            </a:lvl4pPr>
            <a:lvl5pPr indent="-330200" lvl="4" marL="2286000" algn="l">
              <a:lnSpc>
                <a:spcPct val="90000"/>
              </a:lnSpc>
              <a:spcBef>
                <a:spcPts val="400"/>
              </a:spcBef>
              <a:spcAft>
                <a:spcPts val="0"/>
              </a:spcAft>
              <a:buSzPts val="1600"/>
              <a:buChar char="•"/>
              <a:defRPr sz="2000"/>
            </a:lvl5pPr>
            <a:lvl6pPr indent="-330200" lvl="5" marL="2743200" algn="l">
              <a:lnSpc>
                <a:spcPct val="90000"/>
              </a:lnSpc>
              <a:spcBef>
                <a:spcPts val="400"/>
              </a:spcBef>
              <a:spcAft>
                <a:spcPts val="0"/>
              </a:spcAft>
              <a:buSzPts val="1600"/>
              <a:buChar char="•"/>
              <a:defRPr sz="2000"/>
            </a:lvl6pPr>
            <a:lvl7pPr indent="-330200" lvl="6" marL="3200400" algn="l">
              <a:lnSpc>
                <a:spcPct val="90000"/>
              </a:lnSpc>
              <a:spcBef>
                <a:spcPts val="400"/>
              </a:spcBef>
              <a:spcAft>
                <a:spcPts val="0"/>
              </a:spcAft>
              <a:buSzPts val="1600"/>
              <a:buChar char="•"/>
              <a:defRPr sz="2000"/>
            </a:lvl7pPr>
            <a:lvl8pPr indent="-330200" lvl="7" marL="3657600" algn="l">
              <a:lnSpc>
                <a:spcPct val="90000"/>
              </a:lnSpc>
              <a:spcBef>
                <a:spcPts val="400"/>
              </a:spcBef>
              <a:spcAft>
                <a:spcPts val="0"/>
              </a:spcAft>
              <a:buSzPts val="1600"/>
              <a:buChar char="•"/>
              <a:defRPr sz="2000"/>
            </a:lvl8pPr>
            <a:lvl9pPr indent="-330200" lvl="8" marL="4114800" algn="l">
              <a:lnSpc>
                <a:spcPct val="90000"/>
              </a:lnSpc>
              <a:spcBef>
                <a:spcPts val="400"/>
              </a:spcBef>
              <a:spcAft>
                <a:spcPts val="400"/>
              </a:spcAft>
              <a:buSzPts val="1600"/>
              <a:buChar char="•"/>
              <a:defRPr sz="2000"/>
            </a:lvl9pPr>
          </a:lstStyle>
          <a:p/>
        </p:txBody>
      </p:sp>
      <p:sp>
        <p:nvSpPr>
          <p:cNvPr id="67" name="Google Shape;67;p106"/>
          <p:cNvSpPr txBox="1"/>
          <p:nvPr>
            <p:ph idx="2" type="body"/>
          </p:nvPr>
        </p:nvSpPr>
        <p:spPr>
          <a:xfrm>
            <a:off x="1143000" y="2834640"/>
            <a:ext cx="3931920" cy="301752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68" name="Google Shape;68;p106"/>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6"/>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6"/>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71" name="Shape 71"/>
        <p:cNvGrpSpPr/>
        <p:nvPr/>
      </p:nvGrpSpPr>
      <p:grpSpPr>
        <a:xfrm>
          <a:off x="0" y="0"/>
          <a:ext cx="0" cy="0"/>
          <a:chOff x="0" y="0"/>
          <a:chExt cx="0" cy="0"/>
        </a:xfrm>
      </p:grpSpPr>
      <p:sp>
        <p:nvSpPr>
          <p:cNvPr id="72" name="Google Shape;72;p107"/>
          <p:cNvSpPr txBox="1"/>
          <p:nvPr>
            <p:ph type="title"/>
          </p:nvPr>
        </p:nvSpPr>
        <p:spPr>
          <a:xfrm>
            <a:off x="1143000" y="1097280"/>
            <a:ext cx="3931920" cy="173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1"/>
              </a:buClr>
              <a:buSzPts val="4000"/>
              <a:buFont typeface="Calibri"/>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07"/>
          <p:cNvSpPr/>
          <p:nvPr>
            <p:ph idx="2" type="pic"/>
          </p:nvPr>
        </p:nvSpPr>
        <p:spPr>
          <a:xfrm>
            <a:off x="5413248" y="1069847"/>
            <a:ext cx="6099048" cy="4800600"/>
          </a:xfrm>
          <a:prstGeom prst="rect">
            <a:avLst/>
          </a:prstGeom>
          <a:noFill/>
          <a:ln>
            <a:noFill/>
          </a:ln>
        </p:spPr>
      </p:sp>
      <p:sp>
        <p:nvSpPr>
          <p:cNvPr id="74" name="Google Shape;74;p107"/>
          <p:cNvSpPr txBox="1"/>
          <p:nvPr>
            <p:ph idx="1" type="body"/>
          </p:nvPr>
        </p:nvSpPr>
        <p:spPr>
          <a:xfrm>
            <a:off x="1143000" y="2834640"/>
            <a:ext cx="3931920" cy="28803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360"/>
              <a:buNone/>
              <a:defRPr sz="1700"/>
            </a:lvl1pPr>
            <a:lvl2pPr indent="-228600" lvl="1" marL="914400" algn="l">
              <a:lnSpc>
                <a:spcPct val="90000"/>
              </a:lnSpc>
              <a:spcBef>
                <a:spcPts val="200"/>
              </a:spcBef>
              <a:spcAft>
                <a:spcPts val="0"/>
              </a:spcAft>
              <a:buSzPts val="960"/>
              <a:buNone/>
              <a:defRPr sz="1200"/>
            </a:lvl2pPr>
            <a:lvl3pPr indent="-228600" lvl="2" marL="1371600" algn="l">
              <a:lnSpc>
                <a:spcPct val="90000"/>
              </a:lnSpc>
              <a:spcBef>
                <a:spcPts val="400"/>
              </a:spcBef>
              <a:spcAft>
                <a:spcPts val="0"/>
              </a:spcAft>
              <a:buSzPts val="800"/>
              <a:buNone/>
              <a:defRPr sz="1000"/>
            </a:lvl3pPr>
            <a:lvl4pPr indent="-228600" lvl="3" marL="1828800" algn="l">
              <a:lnSpc>
                <a:spcPct val="90000"/>
              </a:lnSpc>
              <a:spcBef>
                <a:spcPts val="400"/>
              </a:spcBef>
              <a:spcAft>
                <a:spcPts val="0"/>
              </a:spcAft>
              <a:buSzPts val="720"/>
              <a:buNone/>
              <a:defRPr sz="900"/>
            </a:lvl4pPr>
            <a:lvl5pPr indent="-228600" lvl="4" marL="2286000" algn="l">
              <a:lnSpc>
                <a:spcPct val="90000"/>
              </a:lnSpc>
              <a:spcBef>
                <a:spcPts val="400"/>
              </a:spcBef>
              <a:spcAft>
                <a:spcPts val="0"/>
              </a:spcAft>
              <a:buSzPts val="720"/>
              <a:buNone/>
              <a:defRPr sz="900"/>
            </a:lvl5pPr>
            <a:lvl6pPr indent="-228600" lvl="5" marL="2743200" algn="l">
              <a:lnSpc>
                <a:spcPct val="90000"/>
              </a:lnSpc>
              <a:spcBef>
                <a:spcPts val="400"/>
              </a:spcBef>
              <a:spcAft>
                <a:spcPts val="0"/>
              </a:spcAft>
              <a:buSzPts val="720"/>
              <a:buNone/>
              <a:defRPr sz="900"/>
            </a:lvl6pPr>
            <a:lvl7pPr indent="-228600" lvl="6" marL="3200400" algn="l">
              <a:lnSpc>
                <a:spcPct val="90000"/>
              </a:lnSpc>
              <a:spcBef>
                <a:spcPts val="400"/>
              </a:spcBef>
              <a:spcAft>
                <a:spcPts val="0"/>
              </a:spcAft>
              <a:buSzPts val="720"/>
              <a:buNone/>
              <a:defRPr sz="900"/>
            </a:lvl7pPr>
            <a:lvl8pPr indent="-228600" lvl="7" marL="3657600" algn="l">
              <a:lnSpc>
                <a:spcPct val="90000"/>
              </a:lnSpc>
              <a:spcBef>
                <a:spcPts val="400"/>
              </a:spcBef>
              <a:spcAft>
                <a:spcPts val="0"/>
              </a:spcAft>
              <a:buSzPts val="720"/>
              <a:buNone/>
              <a:defRPr sz="900"/>
            </a:lvl8pPr>
            <a:lvl9pPr indent="-228600" lvl="8" marL="4114800" algn="l">
              <a:lnSpc>
                <a:spcPct val="90000"/>
              </a:lnSpc>
              <a:spcBef>
                <a:spcPts val="400"/>
              </a:spcBef>
              <a:spcAft>
                <a:spcPts val="400"/>
              </a:spcAft>
              <a:buSzPts val="720"/>
              <a:buNone/>
              <a:defRPr sz="900"/>
            </a:lvl9pPr>
          </a:lstStyle>
          <a:p/>
        </p:txBody>
      </p:sp>
      <p:sp>
        <p:nvSpPr>
          <p:cNvPr id="75" name="Google Shape;75;p10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5.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1.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62"/>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62"/>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62"/>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dk1"/>
                </a:solidFill>
                <a:latin typeface="Calibri"/>
                <a:ea typeface="Calibri"/>
                <a:cs typeface="Calibri"/>
                <a:sym typeface="Calibri"/>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dk1"/>
                </a:solidFill>
                <a:latin typeface="Calibri"/>
                <a:ea typeface="Calibri"/>
                <a:cs typeface="Calibri"/>
                <a:sym typeface="Calibri"/>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dk1"/>
                </a:solidFill>
                <a:latin typeface="Calibri"/>
                <a:ea typeface="Calibri"/>
                <a:cs typeface="Calibri"/>
                <a:sym typeface="Calibri"/>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9pPr>
          </a:lstStyle>
          <a:p/>
        </p:txBody>
      </p:sp>
      <p:sp>
        <p:nvSpPr>
          <p:cNvPr id="13" name="Google Shape;13;p62"/>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2"/>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62"/>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alibri"/>
                <a:ea typeface="Calibri"/>
                <a:cs typeface="Calibri"/>
                <a:sym typeface="Calibri"/>
              </a:defRPr>
            </a:lvl1pPr>
            <a:lvl2pPr indent="0" lvl="1" marL="0" marR="0" rtl="0" algn="r">
              <a:spcBef>
                <a:spcPts val="0"/>
              </a:spcBef>
              <a:buNone/>
              <a:defRPr b="0" i="0" sz="1200" u="none" cap="none" strike="noStrike">
                <a:solidFill>
                  <a:schemeClr val="accent1"/>
                </a:solidFill>
                <a:latin typeface="Calibri"/>
                <a:ea typeface="Calibri"/>
                <a:cs typeface="Calibri"/>
                <a:sym typeface="Calibri"/>
              </a:defRPr>
            </a:lvl2pPr>
            <a:lvl3pPr indent="0" lvl="2" marL="0" marR="0" rtl="0" algn="r">
              <a:spcBef>
                <a:spcPts val="0"/>
              </a:spcBef>
              <a:buNone/>
              <a:defRPr b="0" i="0" sz="1200" u="none" cap="none" strike="noStrike">
                <a:solidFill>
                  <a:schemeClr val="accent1"/>
                </a:solidFill>
                <a:latin typeface="Calibri"/>
                <a:ea typeface="Calibri"/>
                <a:cs typeface="Calibri"/>
                <a:sym typeface="Calibri"/>
              </a:defRPr>
            </a:lvl3pPr>
            <a:lvl4pPr indent="0" lvl="3" marL="0" marR="0" rtl="0" algn="r">
              <a:spcBef>
                <a:spcPts val="0"/>
              </a:spcBef>
              <a:buNone/>
              <a:defRPr b="0" i="0" sz="1200" u="none" cap="none" strike="noStrike">
                <a:solidFill>
                  <a:schemeClr val="accent1"/>
                </a:solidFill>
                <a:latin typeface="Calibri"/>
                <a:ea typeface="Calibri"/>
                <a:cs typeface="Calibri"/>
                <a:sym typeface="Calibri"/>
              </a:defRPr>
            </a:lvl4pPr>
            <a:lvl5pPr indent="0" lvl="4" marL="0" marR="0" rtl="0" algn="r">
              <a:spcBef>
                <a:spcPts val="0"/>
              </a:spcBef>
              <a:buNone/>
              <a:defRPr b="0" i="0" sz="1200" u="none" cap="none" strike="noStrike">
                <a:solidFill>
                  <a:schemeClr val="accent1"/>
                </a:solidFill>
                <a:latin typeface="Calibri"/>
                <a:ea typeface="Calibri"/>
                <a:cs typeface="Calibri"/>
                <a:sym typeface="Calibri"/>
              </a:defRPr>
            </a:lvl5pPr>
            <a:lvl6pPr indent="0" lvl="5" marL="0" marR="0" rtl="0" algn="r">
              <a:spcBef>
                <a:spcPts val="0"/>
              </a:spcBef>
              <a:buNone/>
              <a:defRPr b="0" i="0" sz="1200" u="none" cap="none" strike="noStrike">
                <a:solidFill>
                  <a:schemeClr val="accent1"/>
                </a:solidFill>
                <a:latin typeface="Calibri"/>
                <a:ea typeface="Calibri"/>
                <a:cs typeface="Calibri"/>
                <a:sym typeface="Calibri"/>
              </a:defRPr>
            </a:lvl6pPr>
            <a:lvl7pPr indent="0" lvl="6" marL="0" marR="0" rtl="0" algn="r">
              <a:spcBef>
                <a:spcPts val="0"/>
              </a:spcBef>
              <a:buNone/>
              <a:defRPr b="0" i="0" sz="1200" u="none" cap="none" strike="noStrike">
                <a:solidFill>
                  <a:schemeClr val="accent1"/>
                </a:solidFill>
                <a:latin typeface="Calibri"/>
                <a:ea typeface="Calibri"/>
                <a:cs typeface="Calibri"/>
                <a:sym typeface="Calibri"/>
              </a:defRPr>
            </a:lvl7pPr>
            <a:lvl8pPr indent="0" lvl="7" marL="0" marR="0" rtl="0" algn="r">
              <a:spcBef>
                <a:spcPts val="0"/>
              </a:spcBef>
              <a:buNone/>
              <a:defRPr b="0" i="0" sz="1200" u="none" cap="none" strike="noStrike">
                <a:solidFill>
                  <a:schemeClr val="accent1"/>
                </a:solidFill>
                <a:latin typeface="Calibri"/>
                <a:ea typeface="Calibri"/>
                <a:cs typeface="Calibri"/>
                <a:sym typeface="Calibri"/>
              </a:defRPr>
            </a:lvl8pPr>
            <a:lvl9pPr indent="0" lvl="8" marL="0" marR="0" rtl="0" algn="r">
              <a:spcBef>
                <a:spcPts val="0"/>
              </a:spcBef>
              <a:buNone/>
              <a:defRPr b="0" i="0" sz="12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pic>
        <p:nvPicPr>
          <p:cNvPr descr="http://www.thebestschools.org/wp-content/uploads/2012/06/biostatistics.jpg" id="16" name="Google Shape;16;p62"/>
          <p:cNvPicPr preferRelativeResize="0"/>
          <p:nvPr/>
        </p:nvPicPr>
        <p:blipFill rotWithShape="1">
          <a:blip r:embed="rId1">
            <a:alphaModFix/>
          </a:blip>
          <a:srcRect b="0" l="0" r="0" t="0"/>
          <a:stretch/>
        </p:blipFill>
        <p:spPr>
          <a:xfrm>
            <a:off x="10810587" y="292590"/>
            <a:ext cx="1075882" cy="634020"/>
          </a:xfrm>
          <a:prstGeom prst="rect">
            <a:avLst/>
          </a:prstGeom>
          <a:noFill/>
          <a:ln>
            <a:noFill/>
          </a:ln>
        </p:spPr>
      </p:pic>
      <p:pic>
        <p:nvPicPr>
          <p:cNvPr descr="http://4.bp.blogspot.com/_AEZks0GBs7U/TPMYzdVYBpI/AAAAAAAAACA/5GIcZA2e9lc/s1600/LOGO+ITESM.jpg" id="17" name="Google Shape;17;p62"/>
          <p:cNvPicPr preferRelativeResize="0"/>
          <p:nvPr/>
        </p:nvPicPr>
        <p:blipFill rotWithShape="1">
          <a:blip r:embed="rId2">
            <a:alphaModFix/>
          </a:blip>
          <a:srcRect b="0" l="0" r="0" t="0"/>
          <a:stretch/>
        </p:blipFill>
        <p:spPr>
          <a:xfrm>
            <a:off x="231140" y="6085157"/>
            <a:ext cx="1447886" cy="536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0" name="Shape 90"/>
        <p:cNvGrpSpPr/>
        <p:nvPr/>
      </p:nvGrpSpPr>
      <p:grpSpPr>
        <a:xfrm>
          <a:off x="0" y="0"/>
          <a:ext cx="0" cy="0"/>
          <a:chOff x="0" y="0"/>
          <a:chExt cx="0" cy="0"/>
        </a:xfrm>
      </p:grpSpPr>
      <p:sp>
        <p:nvSpPr>
          <p:cNvPr id="91" name="Google Shape;91;p65"/>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5"/>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65"/>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dk1"/>
                </a:solidFill>
                <a:latin typeface="Calibri"/>
                <a:ea typeface="Calibri"/>
                <a:cs typeface="Calibri"/>
                <a:sym typeface="Calibri"/>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dk1"/>
                </a:solidFill>
                <a:latin typeface="Calibri"/>
                <a:ea typeface="Calibri"/>
                <a:cs typeface="Calibri"/>
                <a:sym typeface="Calibri"/>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dk1"/>
                </a:solidFill>
                <a:latin typeface="Calibri"/>
                <a:ea typeface="Calibri"/>
                <a:cs typeface="Calibri"/>
                <a:sym typeface="Calibri"/>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9pPr>
          </a:lstStyle>
          <a:p/>
        </p:txBody>
      </p:sp>
      <p:sp>
        <p:nvSpPr>
          <p:cNvPr id="94" name="Google Shape;94;p65"/>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65"/>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65"/>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alibri"/>
                <a:ea typeface="Calibri"/>
                <a:cs typeface="Calibri"/>
                <a:sym typeface="Calibri"/>
              </a:defRPr>
            </a:lvl1pPr>
            <a:lvl2pPr indent="0" lvl="1" marL="0" marR="0" rtl="0" algn="r">
              <a:spcBef>
                <a:spcPts val="0"/>
              </a:spcBef>
              <a:buNone/>
              <a:defRPr b="0" i="0" sz="1200" u="none" cap="none" strike="noStrike">
                <a:solidFill>
                  <a:schemeClr val="accent1"/>
                </a:solidFill>
                <a:latin typeface="Calibri"/>
                <a:ea typeface="Calibri"/>
                <a:cs typeface="Calibri"/>
                <a:sym typeface="Calibri"/>
              </a:defRPr>
            </a:lvl2pPr>
            <a:lvl3pPr indent="0" lvl="2" marL="0" marR="0" rtl="0" algn="r">
              <a:spcBef>
                <a:spcPts val="0"/>
              </a:spcBef>
              <a:buNone/>
              <a:defRPr b="0" i="0" sz="1200" u="none" cap="none" strike="noStrike">
                <a:solidFill>
                  <a:schemeClr val="accent1"/>
                </a:solidFill>
                <a:latin typeface="Calibri"/>
                <a:ea typeface="Calibri"/>
                <a:cs typeface="Calibri"/>
                <a:sym typeface="Calibri"/>
              </a:defRPr>
            </a:lvl3pPr>
            <a:lvl4pPr indent="0" lvl="3" marL="0" marR="0" rtl="0" algn="r">
              <a:spcBef>
                <a:spcPts val="0"/>
              </a:spcBef>
              <a:buNone/>
              <a:defRPr b="0" i="0" sz="1200" u="none" cap="none" strike="noStrike">
                <a:solidFill>
                  <a:schemeClr val="accent1"/>
                </a:solidFill>
                <a:latin typeface="Calibri"/>
                <a:ea typeface="Calibri"/>
                <a:cs typeface="Calibri"/>
                <a:sym typeface="Calibri"/>
              </a:defRPr>
            </a:lvl4pPr>
            <a:lvl5pPr indent="0" lvl="4" marL="0" marR="0" rtl="0" algn="r">
              <a:spcBef>
                <a:spcPts val="0"/>
              </a:spcBef>
              <a:buNone/>
              <a:defRPr b="0" i="0" sz="1200" u="none" cap="none" strike="noStrike">
                <a:solidFill>
                  <a:schemeClr val="accent1"/>
                </a:solidFill>
                <a:latin typeface="Calibri"/>
                <a:ea typeface="Calibri"/>
                <a:cs typeface="Calibri"/>
                <a:sym typeface="Calibri"/>
              </a:defRPr>
            </a:lvl5pPr>
            <a:lvl6pPr indent="0" lvl="5" marL="0" marR="0" rtl="0" algn="r">
              <a:spcBef>
                <a:spcPts val="0"/>
              </a:spcBef>
              <a:buNone/>
              <a:defRPr b="0" i="0" sz="1200" u="none" cap="none" strike="noStrike">
                <a:solidFill>
                  <a:schemeClr val="accent1"/>
                </a:solidFill>
                <a:latin typeface="Calibri"/>
                <a:ea typeface="Calibri"/>
                <a:cs typeface="Calibri"/>
                <a:sym typeface="Calibri"/>
              </a:defRPr>
            </a:lvl6pPr>
            <a:lvl7pPr indent="0" lvl="6" marL="0" marR="0" rtl="0" algn="r">
              <a:spcBef>
                <a:spcPts val="0"/>
              </a:spcBef>
              <a:buNone/>
              <a:defRPr b="0" i="0" sz="1200" u="none" cap="none" strike="noStrike">
                <a:solidFill>
                  <a:schemeClr val="accent1"/>
                </a:solidFill>
                <a:latin typeface="Calibri"/>
                <a:ea typeface="Calibri"/>
                <a:cs typeface="Calibri"/>
                <a:sym typeface="Calibri"/>
              </a:defRPr>
            </a:lvl7pPr>
            <a:lvl8pPr indent="0" lvl="7" marL="0" marR="0" rtl="0" algn="r">
              <a:spcBef>
                <a:spcPts val="0"/>
              </a:spcBef>
              <a:buNone/>
              <a:defRPr b="0" i="0" sz="1200" u="none" cap="none" strike="noStrike">
                <a:solidFill>
                  <a:schemeClr val="accent1"/>
                </a:solidFill>
                <a:latin typeface="Calibri"/>
                <a:ea typeface="Calibri"/>
                <a:cs typeface="Calibri"/>
                <a:sym typeface="Calibri"/>
              </a:defRPr>
            </a:lvl8pPr>
            <a:lvl9pPr indent="0" lvl="8" marL="0" marR="0" rtl="0" algn="r">
              <a:spcBef>
                <a:spcPts val="0"/>
              </a:spcBef>
              <a:buNone/>
              <a:defRPr b="0" i="0" sz="12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pic>
        <p:nvPicPr>
          <p:cNvPr descr="http://www.thebestschools.org/wp-content/uploads/2012/06/biostatistics.jpg" id="97" name="Google Shape;97;p65"/>
          <p:cNvPicPr preferRelativeResize="0"/>
          <p:nvPr/>
        </p:nvPicPr>
        <p:blipFill rotWithShape="1">
          <a:blip r:embed="rId1">
            <a:alphaModFix/>
          </a:blip>
          <a:srcRect b="0" l="0" r="0" t="0"/>
          <a:stretch/>
        </p:blipFill>
        <p:spPr>
          <a:xfrm>
            <a:off x="10810587" y="292590"/>
            <a:ext cx="1075882" cy="634020"/>
          </a:xfrm>
          <a:prstGeom prst="rect">
            <a:avLst/>
          </a:prstGeom>
          <a:noFill/>
          <a:ln>
            <a:noFill/>
          </a:ln>
        </p:spPr>
      </p:pic>
      <p:pic>
        <p:nvPicPr>
          <p:cNvPr descr="http://4.bp.blogspot.com/_AEZks0GBs7U/TPMYzdVYBpI/AAAAAAAAACA/5GIcZA2e9lc/s1600/LOGO+ITESM.jpg" id="98" name="Google Shape;98;p65"/>
          <p:cNvPicPr preferRelativeResize="0"/>
          <p:nvPr/>
        </p:nvPicPr>
        <p:blipFill rotWithShape="1">
          <a:blip r:embed="rId2">
            <a:alphaModFix/>
          </a:blip>
          <a:srcRect b="0" l="0" r="0" t="0"/>
          <a:stretch/>
        </p:blipFill>
        <p:spPr>
          <a:xfrm>
            <a:off x="231140" y="6085157"/>
            <a:ext cx="1447886" cy="536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1" name="Shape 171"/>
        <p:cNvGrpSpPr/>
        <p:nvPr/>
      </p:nvGrpSpPr>
      <p:grpSpPr>
        <a:xfrm>
          <a:off x="0" y="0"/>
          <a:ext cx="0" cy="0"/>
          <a:chOff x="0" y="0"/>
          <a:chExt cx="0" cy="0"/>
        </a:xfrm>
      </p:grpSpPr>
      <p:sp>
        <p:nvSpPr>
          <p:cNvPr id="172" name="Google Shape;172;p67"/>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7"/>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4" name="Google Shape;174;p67"/>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dk1"/>
                </a:solidFill>
                <a:latin typeface="Calibri"/>
                <a:ea typeface="Calibri"/>
                <a:cs typeface="Calibri"/>
                <a:sym typeface="Calibri"/>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dk1"/>
                </a:solidFill>
                <a:latin typeface="Calibri"/>
                <a:ea typeface="Calibri"/>
                <a:cs typeface="Calibri"/>
                <a:sym typeface="Calibri"/>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dk1"/>
                </a:solidFill>
                <a:latin typeface="Calibri"/>
                <a:ea typeface="Calibri"/>
                <a:cs typeface="Calibri"/>
                <a:sym typeface="Calibri"/>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9pPr>
          </a:lstStyle>
          <a:p/>
        </p:txBody>
      </p:sp>
      <p:sp>
        <p:nvSpPr>
          <p:cNvPr id="175" name="Google Shape;175;p67"/>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6" name="Google Shape;176;p67"/>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7" name="Google Shape;177;p67"/>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accent1"/>
                </a:solidFill>
                <a:latin typeface="Calibri"/>
                <a:ea typeface="Calibri"/>
                <a:cs typeface="Calibri"/>
                <a:sym typeface="Calibri"/>
              </a:defRPr>
            </a:lvl1pPr>
            <a:lvl2pPr indent="0" lvl="1" marL="0" marR="0" rtl="0" algn="r">
              <a:spcBef>
                <a:spcPts val="0"/>
              </a:spcBef>
              <a:buNone/>
              <a:defRPr b="0" i="0" sz="1200" u="none" cap="none" strike="noStrike">
                <a:solidFill>
                  <a:schemeClr val="accent1"/>
                </a:solidFill>
                <a:latin typeface="Calibri"/>
                <a:ea typeface="Calibri"/>
                <a:cs typeface="Calibri"/>
                <a:sym typeface="Calibri"/>
              </a:defRPr>
            </a:lvl2pPr>
            <a:lvl3pPr indent="0" lvl="2" marL="0" marR="0" rtl="0" algn="r">
              <a:spcBef>
                <a:spcPts val="0"/>
              </a:spcBef>
              <a:buNone/>
              <a:defRPr b="0" i="0" sz="1200" u="none" cap="none" strike="noStrike">
                <a:solidFill>
                  <a:schemeClr val="accent1"/>
                </a:solidFill>
                <a:latin typeface="Calibri"/>
                <a:ea typeface="Calibri"/>
                <a:cs typeface="Calibri"/>
                <a:sym typeface="Calibri"/>
              </a:defRPr>
            </a:lvl3pPr>
            <a:lvl4pPr indent="0" lvl="3" marL="0" marR="0" rtl="0" algn="r">
              <a:spcBef>
                <a:spcPts val="0"/>
              </a:spcBef>
              <a:buNone/>
              <a:defRPr b="0" i="0" sz="1200" u="none" cap="none" strike="noStrike">
                <a:solidFill>
                  <a:schemeClr val="accent1"/>
                </a:solidFill>
                <a:latin typeface="Calibri"/>
                <a:ea typeface="Calibri"/>
                <a:cs typeface="Calibri"/>
                <a:sym typeface="Calibri"/>
              </a:defRPr>
            </a:lvl4pPr>
            <a:lvl5pPr indent="0" lvl="4" marL="0" marR="0" rtl="0" algn="r">
              <a:spcBef>
                <a:spcPts val="0"/>
              </a:spcBef>
              <a:buNone/>
              <a:defRPr b="0" i="0" sz="1200" u="none" cap="none" strike="noStrike">
                <a:solidFill>
                  <a:schemeClr val="accent1"/>
                </a:solidFill>
                <a:latin typeface="Calibri"/>
                <a:ea typeface="Calibri"/>
                <a:cs typeface="Calibri"/>
                <a:sym typeface="Calibri"/>
              </a:defRPr>
            </a:lvl5pPr>
            <a:lvl6pPr indent="0" lvl="5" marL="0" marR="0" rtl="0" algn="r">
              <a:spcBef>
                <a:spcPts val="0"/>
              </a:spcBef>
              <a:buNone/>
              <a:defRPr b="0" i="0" sz="1200" u="none" cap="none" strike="noStrike">
                <a:solidFill>
                  <a:schemeClr val="accent1"/>
                </a:solidFill>
                <a:latin typeface="Calibri"/>
                <a:ea typeface="Calibri"/>
                <a:cs typeface="Calibri"/>
                <a:sym typeface="Calibri"/>
              </a:defRPr>
            </a:lvl6pPr>
            <a:lvl7pPr indent="0" lvl="6" marL="0" marR="0" rtl="0" algn="r">
              <a:spcBef>
                <a:spcPts val="0"/>
              </a:spcBef>
              <a:buNone/>
              <a:defRPr b="0" i="0" sz="1200" u="none" cap="none" strike="noStrike">
                <a:solidFill>
                  <a:schemeClr val="accent1"/>
                </a:solidFill>
                <a:latin typeface="Calibri"/>
                <a:ea typeface="Calibri"/>
                <a:cs typeface="Calibri"/>
                <a:sym typeface="Calibri"/>
              </a:defRPr>
            </a:lvl7pPr>
            <a:lvl8pPr indent="0" lvl="7" marL="0" marR="0" rtl="0" algn="r">
              <a:spcBef>
                <a:spcPts val="0"/>
              </a:spcBef>
              <a:buNone/>
              <a:defRPr b="0" i="0" sz="1200" u="none" cap="none" strike="noStrike">
                <a:solidFill>
                  <a:schemeClr val="accent1"/>
                </a:solidFill>
                <a:latin typeface="Calibri"/>
                <a:ea typeface="Calibri"/>
                <a:cs typeface="Calibri"/>
                <a:sym typeface="Calibri"/>
              </a:defRPr>
            </a:lvl8pPr>
            <a:lvl9pPr indent="0" lvl="8" marL="0" marR="0" rtl="0" algn="r">
              <a:spcBef>
                <a:spcPts val="0"/>
              </a:spcBef>
              <a:buNone/>
              <a:defRPr b="0" i="0" sz="1200" u="none" cap="none" strike="noStrike">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pic>
        <p:nvPicPr>
          <p:cNvPr descr="http://www.thebestschools.org/wp-content/uploads/2012/06/biostatistics.jpg" id="178" name="Google Shape;178;p67"/>
          <p:cNvPicPr preferRelativeResize="0"/>
          <p:nvPr/>
        </p:nvPicPr>
        <p:blipFill rotWithShape="1">
          <a:blip r:embed="rId1">
            <a:alphaModFix/>
          </a:blip>
          <a:srcRect b="0" l="0" r="0" t="0"/>
          <a:stretch/>
        </p:blipFill>
        <p:spPr>
          <a:xfrm>
            <a:off x="10810587" y="292590"/>
            <a:ext cx="1075882" cy="634020"/>
          </a:xfrm>
          <a:prstGeom prst="rect">
            <a:avLst/>
          </a:prstGeom>
          <a:noFill/>
          <a:ln>
            <a:noFill/>
          </a:ln>
        </p:spPr>
      </p:pic>
      <p:pic>
        <p:nvPicPr>
          <p:cNvPr descr="http://4.bp.blogspot.com/_AEZks0GBs7U/TPMYzdVYBpI/AAAAAAAAACA/5GIcZA2e9lc/s1600/LOGO+ITESM.jpg" id="179" name="Google Shape;179;p67"/>
          <p:cNvPicPr preferRelativeResize="0"/>
          <p:nvPr/>
        </p:nvPicPr>
        <p:blipFill rotWithShape="1">
          <a:blip r:embed="rId2">
            <a:alphaModFix/>
          </a:blip>
          <a:srcRect b="0" l="0" r="0" t="0"/>
          <a:stretch/>
        </p:blipFill>
        <p:spPr>
          <a:xfrm>
            <a:off x="231140" y="6085157"/>
            <a:ext cx="1447886" cy="536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2" name="Shape 252"/>
        <p:cNvGrpSpPr/>
        <p:nvPr/>
      </p:nvGrpSpPr>
      <p:grpSpPr>
        <a:xfrm>
          <a:off x="0" y="0"/>
          <a:ext cx="0" cy="0"/>
          <a:chOff x="0" y="0"/>
          <a:chExt cx="0" cy="0"/>
        </a:xfrm>
      </p:grpSpPr>
      <p:sp>
        <p:nvSpPr>
          <p:cNvPr id="253" name="Google Shape;253;p70"/>
          <p:cNvSpPr/>
          <p:nvPr/>
        </p:nvSpPr>
        <p:spPr>
          <a:xfrm>
            <a:off x="231140" y="243840"/>
            <a:ext cx="11724640" cy="637793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0"/>
          <p:cNvSpPr txBox="1"/>
          <p:nvPr>
            <p:ph type="title"/>
          </p:nvPr>
        </p:nvSpPr>
        <p:spPr>
          <a:xfrm>
            <a:off x="1143000" y="609600"/>
            <a:ext cx="9875520" cy="135636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4400"/>
              <a:buFont typeface="Calibri"/>
              <a:buNone/>
              <a:defRPr b="0" i="0" sz="4400" u="none" cap="none" strike="noStrik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5" name="Google Shape;255;p70"/>
          <p:cNvSpPr txBox="1"/>
          <p:nvPr>
            <p:ph idx="1" type="body"/>
          </p:nvPr>
        </p:nvSpPr>
        <p:spPr>
          <a:xfrm>
            <a:off x="1143000" y="2057400"/>
            <a:ext cx="9872871" cy="4038600"/>
          </a:xfrm>
          <a:prstGeom prst="rect">
            <a:avLst/>
          </a:prstGeom>
          <a:noFill/>
          <a:ln>
            <a:noFill/>
          </a:ln>
        </p:spPr>
        <p:txBody>
          <a:bodyPr anchorCtr="0" anchor="t" bIns="45700" lIns="91425" spcFirstLastPara="1" rIns="91425" wrap="square" tIns="45700">
            <a:normAutofit/>
          </a:bodyPr>
          <a:lstStyle>
            <a:lvl1pPr indent="-340360" lvl="0" marL="457200" marR="0" rtl="0" algn="l">
              <a:lnSpc>
                <a:spcPct val="90000"/>
              </a:lnSpc>
              <a:spcBef>
                <a:spcPts val="1400"/>
              </a:spcBef>
              <a:spcAft>
                <a:spcPts val="0"/>
              </a:spcAft>
              <a:buClr>
                <a:schemeClr val="accent1"/>
              </a:buClr>
              <a:buSzPts val="1760"/>
              <a:buFont typeface="Corbel"/>
              <a:buChar char="•"/>
              <a:defRPr b="0" i="0" sz="2200" u="none" cap="none" strike="noStrike">
                <a:solidFill>
                  <a:schemeClr val="dk1"/>
                </a:solidFill>
                <a:latin typeface="Calibri"/>
                <a:ea typeface="Calibri"/>
                <a:cs typeface="Calibri"/>
                <a:sym typeface="Calibri"/>
              </a:defRPr>
            </a:lvl1pPr>
            <a:lvl2pPr indent="-330200" lvl="1" marL="914400" marR="0" rtl="0" algn="l">
              <a:lnSpc>
                <a:spcPct val="90000"/>
              </a:lnSpc>
              <a:spcBef>
                <a:spcPts val="200"/>
              </a:spcBef>
              <a:spcAft>
                <a:spcPts val="0"/>
              </a:spcAft>
              <a:buClr>
                <a:schemeClr val="accent1"/>
              </a:buClr>
              <a:buSzPts val="1600"/>
              <a:buFont typeface="Corbel"/>
              <a:buChar char="•"/>
              <a:defRPr b="0" i="0" sz="2000" u="none" cap="none" strike="noStrike">
                <a:solidFill>
                  <a:schemeClr val="dk1"/>
                </a:solidFill>
                <a:latin typeface="Calibri"/>
                <a:ea typeface="Calibri"/>
                <a:cs typeface="Calibri"/>
                <a:sym typeface="Calibri"/>
              </a:defRPr>
            </a:lvl2pPr>
            <a:lvl3pPr indent="-320039" lvl="2" marL="1371600" marR="0" rtl="0" algn="l">
              <a:lnSpc>
                <a:spcPct val="90000"/>
              </a:lnSpc>
              <a:spcBef>
                <a:spcPts val="400"/>
              </a:spcBef>
              <a:spcAft>
                <a:spcPts val="0"/>
              </a:spcAft>
              <a:buClr>
                <a:schemeClr val="accent1"/>
              </a:buClr>
              <a:buSzPts val="1440"/>
              <a:buFont typeface="Corbel"/>
              <a:buChar char="•"/>
              <a:defRPr b="0" i="0" sz="1800" u="none" cap="none" strike="noStrike">
                <a:solidFill>
                  <a:schemeClr val="dk1"/>
                </a:solidFill>
                <a:latin typeface="Calibri"/>
                <a:ea typeface="Calibri"/>
                <a:cs typeface="Calibri"/>
                <a:sym typeface="Calibri"/>
              </a:defRPr>
            </a:lvl3pPr>
            <a:lvl4pPr indent="-309880" lvl="3" marL="18288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4pPr>
            <a:lvl5pPr indent="-309879" lvl="4" marL="2286000" marR="0" rtl="0" algn="l">
              <a:lnSpc>
                <a:spcPct val="90000"/>
              </a:lnSpc>
              <a:spcBef>
                <a:spcPts val="400"/>
              </a:spcBef>
              <a:spcAft>
                <a:spcPts val="0"/>
              </a:spcAft>
              <a:buClr>
                <a:schemeClr val="accent1"/>
              </a:buClr>
              <a:buSzPts val="1280"/>
              <a:buFont typeface="Corbel"/>
              <a:buChar char="•"/>
              <a:defRPr b="0" i="0" sz="1600" u="none" cap="none" strike="noStrike">
                <a:solidFill>
                  <a:schemeClr val="dk1"/>
                </a:solidFill>
                <a:latin typeface="Calibri"/>
                <a:ea typeface="Calibri"/>
                <a:cs typeface="Calibri"/>
                <a:sym typeface="Calibri"/>
              </a:defRPr>
            </a:lvl5pPr>
            <a:lvl6pPr indent="-309879" lvl="5" marL="27432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6pPr>
            <a:lvl7pPr indent="-309879" lvl="6" marL="32004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7pPr>
            <a:lvl8pPr indent="-309879" lvl="7" marL="3657600" marR="0" rtl="0" algn="l">
              <a:lnSpc>
                <a:spcPct val="90000"/>
              </a:lnSpc>
              <a:spcBef>
                <a:spcPts val="400"/>
              </a:spcBef>
              <a:spcAft>
                <a:spcPts val="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8pPr>
            <a:lvl9pPr indent="-309879" lvl="8" marL="4114800" marR="0" rtl="0" algn="l">
              <a:lnSpc>
                <a:spcPct val="90000"/>
              </a:lnSpc>
              <a:spcBef>
                <a:spcPts val="400"/>
              </a:spcBef>
              <a:spcAft>
                <a:spcPts val="400"/>
              </a:spcAft>
              <a:buClr>
                <a:schemeClr val="accent1"/>
              </a:buClr>
              <a:buSzPts val="1280"/>
              <a:buFont typeface="Corbel"/>
              <a:buChar char="•"/>
              <a:defRPr b="0" i="0" sz="1600" u="none" cap="none" strike="noStrike">
                <a:solidFill>
                  <a:schemeClr val="accent1"/>
                </a:solidFill>
                <a:latin typeface="Calibri"/>
                <a:ea typeface="Calibri"/>
                <a:cs typeface="Calibri"/>
                <a:sym typeface="Calibri"/>
              </a:defRPr>
            </a:lvl9pPr>
          </a:lstStyle>
          <a:p/>
        </p:txBody>
      </p:sp>
      <p:sp>
        <p:nvSpPr>
          <p:cNvPr id="256" name="Google Shape;256;p70"/>
          <p:cNvSpPr txBox="1"/>
          <p:nvPr>
            <p:ph idx="10" type="dt"/>
          </p:nvPr>
        </p:nvSpPr>
        <p:spPr>
          <a:xfrm>
            <a:off x="1142996" y="6223828"/>
            <a:ext cx="232907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7" name="Google Shape;257;p70"/>
          <p:cNvSpPr txBox="1"/>
          <p:nvPr>
            <p:ph idx="11" type="ftr"/>
          </p:nvPr>
        </p:nvSpPr>
        <p:spPr>
          <a:xfrm>
            <a:off x="3949148" y="6223828"/>
            <a:ext cx="47177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accen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58" name="Google Shape;258;p70"/>
          <p:cNvSpPr txBox="1"/>
          <p:nvPr>
            <p:ph idx="12" type="sldNum"/>
          </p:nvPr>
        </p:nvSpPr>
        <p:spPr>
          <a:xfrm>
            <a:off x="9329530" y="6223828"/>
            <a:ext cx="170621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accent1"/>
                </a:solidFill>
                <a:latin typeface="Calibri"/>
                <a:ea typeface="Calibri"/>
                <a:cs typeface="Calibri"/>
                <a:sym typeface="Calibri"/>
              </a:defRPr>
            </a:lvl1pPr>
            <a:lvl2pPr indent="0" lvl="1" marL="0" marR="0" rtl="0" algn="r">
              <a:spcBef>
                <a:spcPts val="0"/>
              </a:spcBef>
              <a:buNone/>
              <a:defRPr sz="1200">
                <a:solidFill>
                  <a:schemeClr val="accent1"/>
                </a:solidFill>
                <a:latin typeface="Calibri"/>
                <a:ea typeface="Calibri"/>
                <a:cs typeface="Calibri"/>
                <a:sym typeface="Calibri"/>
              </a:defRPr>
            </a:lvl2pPr>
            <a:lvl3pPr indent="0" lvl="2" marL="0" marR="0" rtl="0" algn="r">
              <a:spcBef>
                <a:spcPts val="0"/>
              </a:spcBef>
              <a:buNone/>
              <a:defRPr sz="1200">
                <a:solidFill>
                  <a:schemeClr val="accent1"/>
                </a:solidFill>
                <a:latin typeface="Calibri"/>
                <a:ea typeface="Calibri"/>
                <a:cs typeface="Calibri"/>
                <a:sym typeface="Calibri"/>
              </a:defRPr>
            </a:lvl3pPr>
            <a:lvl4pPr indent="0" lvl="3" marL="0" marR="0" rtl="0" algn="r">
              <a:spcBef>
                <a:spcPts val="0"/>
              </a:spcBef>
              <a:buNone/>
              <a:defRPr sz="1200">
                <a:solidFill>
                  <a:schemeClr val="accent1"/>
                </a:solidFill>
                <a:latin typeface="Calibri"/>
                <a:ea typeface="Calibri"/>
                <a:cs typeface="Calibri"/>
                <a:sym typeface="Calibri"/>
              </a:defRPr>
            </a:lvl4pPr>
            <a:lvl5pPr indent="0" lvl="4" marL="0" marR="0" rtl="0" algn="r">
              <a:spcBef>
                <a:spcPts val="0"/>
              </a:spcBef>
              <a:buNone/>
              <a:defRPr sz="1200">
                <a:solidFill>
                  <a:schemeClr val="accent1"/>
                </a:solidFill>
                <a:latin typeface="Calibri"/>
                <a:ea typeface="Calibri"/>
                <a:cs typeface="Calibri"/>
                <a:sym typeface="Calibri"/>
              </a:defRPr>
            </a:lvl5pPr>
            <a:lvl6pPr indent="0" lvl="5" marL="0" marR="0" rtl="0" algn="r">
              <a:spcBef>
                <a:spcPts val="0"/>
              </a:spcBef>
              <a:buNone/>
              <a:defRPr sz="1200">
                <a:solidFill>
                  <a:schemeClr val="accent1"/>
                </a:solidFill>
                <a:latin typeface="Calibri"/>
                <a:ea typeface="Calibri"/>
                <a:cs typeface="Calibri"/>
                <a:sym typeface="Calibri"/>
              </a:defRPr>
            </a:lvl6pPr>
            <a:lvl7pPr indent="0" lvl="6" marL="0" marR="0" rtl="0" algn="r">
              <a:spcBef>
                <a:spcPts val="0"/>
              </a:spcBef>
              <a:buNone/>
              <a:defRPr sz="1200">
                <a:solidFill>
                  <a:schemeClr val="accent1"/>
                </a:solidFill>
                <a:latin typeface="Calibri"/>
                <a:ea typeface="Calibri"/>
                <a:cs typeface="Calibri"/>
                <a:sym typeface="Calibri"/>
              </a:defRPr>
            </a:lvl7pPr>
            <a:lvl8pPr indent="0" lvl="7" marL="0" marR="0" rtl="0" algn="r">
              <a:spcBef>
                <a:spcPts val="0"/>
              </a:spcBef>
              <a:buNone/>
              <a:defRPr sz="1200">
                <a:solidFill>
                  <a:schemeClr val="accent1"/>
                </a:solidFill>
                <a:latin typeface="Calibri"/>
                <a:ea typeface="Calibri"/>
                <a:cs typeface="Calibri"/>
                <a:sym typeface="Calibri"/>
              </a:defRPr>
            </a:lvl8pPr>
            <a:lvl9pPr indent="0" lvl="8" marL="0" marR="0" rtl="0" algn="r">
              <a:spcBef>
                <a:spcPts val="0"/>
              </a:spcBef>
              <a:buNone/>
              <a:defRPr sz="1200">
                <a:solidFill>
                  <a:schemeClr val="accen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pic>
        <p:nvPicPr>
          <p:cNvPr descr="http://www.thebestschools.org/wp-content/uploads/2012/06/biostatistics.jpg" id="259" name="Google Shape;259;p70"/>
          <p:cNvPicPr preferRelativeResize="0"/>
          <p:nvPr/>
        </p:nvPicPr>
        <p:blipFill rotWithShape="1">
          <a:blip r:embed="rId1">
            <a:alphaModFix/>
          </a:blip>
          <a:srcRect b="0" l="0" r="0" t="0"/>
          <a:stretch/>
        </p:blipFill>
        <p:spPr>
          <a:xfrm>
            <a:off x="10810587" y="292590"/>
            <a:ext cx="1075882" cy="634020"/>
          </a:xfrm>
          <a:prstGeom prst="rect">
            <a:avLst/>
          </a:prstGeom>
          <a:noFill/>
          <a:ln>
            <a:noFill/>
          </a:ln>
        </p:spPr>
      </p:pic>
      <p:pic>
        <p:nvPicPr>
          <p:cNvPr descr="http://4.bp.blogspot.com/_AEZks0GBs7U/TPMYzdVYBpI/AAAAAAAAACA/5GIcZA2e9lc/s1600/LOGO+ITESM.jpg" id="260" name="Google Shape;260;p70"/>
          <p:cNvPicPr preferRelativeResize="0"/>
          <p:nvPr/>
        </p:nvPicPr>
        <p:blipFill rotWithShape="1">
          <a:blip r:embed="rId2">
            <a:alphaModFix/>
          </a:blip>
          <a:srcRect b="0" l="0" r="0" t="0"/>
          <a:stretch/>
        </p:blipFill>
        <p:spPr>
          <a:xfrm>
            <a:off x="231140" y="6085157"/>
            <a:ext cx="1447886" cy="536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2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6.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8.png"/><Relationship Id="rId6" Type="http://schemas.openxmlformats.org/officeDocument/2006/relationships/image" Target="../media/image3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66.png"/><Relationship Id="rId4" Type="http://schemas.openxmlformats.org/officeDocument/2006/relationships/image" Target="../media/image42.png"/><Relationship Id="rId5"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8.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image" Target="../media/image4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 Id="rId3" Type="http://schemas.openxmlformats.org/officeDocument/2006/relationships/image" Target="../media/image5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 Id="rId3" Type="http://schemas.openxmlformats.org/officeDocument/2006/relationships/image" Target="../media/image54.png"/><Relationship Id="rId4" Type="http://schemas.openxmlformats.org/officeDocument/2006/relationships/image" Target="../media/image5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 Id="rId3" Type="http://schemas.openxmlformats.org/officeDocument/2006/relationships/image" Target="../media/image5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 Id="rId3" Type="http://schemas.openxmlformats.org/officeDocument/2006/relationships/image" Target="../media/image5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 Id="rId3"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 Id="rId3"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 Id="rId3" Type="http://schemas.openxmlformats.org/officeDocument/2006/relationships/image" Target="../media/image5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 Id="rId3" Type="http://schemas.openxmlformats.org/officeDocument/2006/relationships/image" Target="../media/image6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 Id="rId3" Type="http://schemas.openxmlformats.org/officeDocument/2006/relationships/image" Target="../media/image64.png"/><Relationship Id="rId4" Type="http://schemas.openxmlformats.org/officeDocument/2006/relationships/image" Target="../media/image3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4.xml"/><Relationship Id="rId3" Type="http://schemas.openxmlformats.org/officeDocument/2006/relationships/image" Target="../media/image6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5.xml"/><Relationship Id="rId3"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6.xml"/><Relationship Id="rId3" Type="http://schemas.openxmlformats.org/officeDocument/2006/relationships/image" Target="../media/image6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7.xml"/><Relationship Id="rId3" Type="http://schemas.openxmlformats.org/officeDocument/2006/relationships/image" Target="../media/image6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 Id="rId3" Type="http://schemas.openxmlformats.org/officeDocument/2006/relationships/image" Target="../media/image6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9.xml"/><Relationship Id="rId3" Type="http://schemas.openxmlformats.org/officeDocument/2006/relationships/image" Target="../media/image6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 Id="rId3" Type="http://schemas.openxmlformats.org/officeDocument/2006/relationships/image" Target="../media/image6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 Id="rId3" Type="http://schemas.openxmlformats.org/officeDocument/2006/relationships/image" Target="../media/image6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1"/>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00B0F0"/>
              </a:buClr>
              <a:buSzPts val="6600"/>
              <a:buFont typeface="Calibri"/>
              <a:buNone/>
            </a:pPr>
            <a:r>
              <a:rPr lang="es-MX" sz="6600">
                <a:solidFill>
                  <a:srgbClr val="00B0F0"/>
                </a:solidFill>
              </a:rPr>
              <a:t>COMPARACIÓN DE MEDIAS</a:t>
            </a:r>
            <a:endParaRPr sz="660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sp>
        <p:nvSpPr>
          <p:cNvPr id="401" name="Google Shape;401;p10"/>
          <p:cNvSpPr txBox="1"/>
          <p:nvPr/>
        </p:nvSpPr>
        <p:spPr>
          <a:xfrm>
            <a:off x="500640" y="1161132"/>
            <a:ext cx="11263745" cy="1379288"/>
          </a:xfrm>
          <a:prstGeom prst="rect">
            <a:avLst/>
          </a:prstGeom>
          <a:blipFill rotWithShape="1">
            <a:blip r:embed="rId3">
              <a:alphaModFix/>
            </a:blip>
            <a:stretch>
              <a:fillRect b="0" l="-1026" r="0" t="-26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02" name="Google Shape;402;p10"/>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11"/>
          <p:cNvSpPr txBox="1"/>
          <p:nvPr/>
        </p:nvSpPr>
        <p:spPr>
          <a:xfrm>
            <a:off x="500640" y="1161132"/>
            <a:ext cx="11263745" cy="1379288"/>
          </a:xfrm>
          <a:prstGeom prst="rect">
            <a:avLst/>
          </a:prstGeom>
          <a:blipFill rotWithShape="1">
            <a:blip r:embed="rId3">
              <a:alphaModFix/>
            </a:blip>
            <a:stretch>
              <a:fillRect b="0" l="-1026" r="0" t="-26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09" name="Google Shape;409;p11"/>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Varianzas Iguales </a:t>
            </a:r>
            <a:endParaRPr b="1" sz="3600" u="sng">
              <a:solidFill>
                <a:schemeClr val="lt1"/>
              </a:solidFill>
              <a:latin typeface="Calibri"/>
              <a:ea typeface="Calibri"/>
              <a:cs typeface="Calibri"/>
              <a:sym typeface="Calibri"/>
            </a:endParaRPr>
          </a:p>
        </p:txBody>
      </p:sp>
      <p:sp>
        <p:nvSpPr>
          <p:cNvPr id="410" name="Google Shape;410;p11"/>
          <p:cNvSpPr txBox="1"/>
          <p:nvPr/>
        </p:nvSpPr>
        <p:spPr>
          <a:xfrm>
            <a:off x="2972142" y="2722418"/>
            <a:ext cx="6699206" cy="134562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5" name="Shape 415"/>
        <p:cNvGrpSpPr/>
        <p:nvPr/>
      </p:nvGrpSpPr>
      <p:grpSpPr>
        <a:xfrm>
          <a:off x="0" y="0"/>
          <a:ext cx="0" cy="0"/>
          <a:chOff x="0" y="0"/>
          <a:chExt cx="0" cy="0"/>
        </a:xfrm>
      </p:grpSpPr>
      <p:sp>
        <p:nvSpPr>
          <p:cNvPr id="416" name="Google Shape;416;p12"/>
          <p:cNvSpPr txBox="1"/>
          <p:nvPr/>
        </p:nvSpPr>
        <p:spPr>
          <a:xfrm>
            <a:off x="500640" y="1161132"/>
            <a:ext cx="11263745" cy="1379288"/>
          </a:xfrm>
          <a:prstGeom prst="rect">
            <a:avLst/>
          </a:prstGeom>
          <a:blipFill rotWithShape="1">
            <a:blip r:embed="rId3">
              <a:alphaModFix/>
            </a:blip>
            <a:stretch>
              <a:fillRect b="0" l="-1026" r="0" t="-26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17" name="Google Shape;417;p12"/>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Varianzas Iguales </a:t>
            </a:r>
            <a:endParaRPr b="1" sz="3600" u="sng">
              <a:solidFill>
                <a:schemeClr val="lt1"/>
              </a:solidFill>
              <a:latin typeface="Calibri"/>
              <a:ea typeface="Calibri"/>
              <a:cs typeface="Calibri"/>
              <a:sym typeface="Calibri"/>
            </a:endParaRPr>
          </a:p>
        </p:txBody>
      </p:sp>
      <p:sp>
        <p:nvSpPr>
          <p:cNvPr id="418" name="Google Shape;418;p12"/>
          <p:cNvSpPr txBox="1"/>
          <p:nvPr/>
        </p:nvSpPr>
        <p:spPr>
          <a:xfrm>
            <a:off x="2972142" y="2722418"/>
            <a:ext cx="6699206" cy="134562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pic>
        <p:nvPicPr>
          <p:cNvPr descr="Resultado de imagen para meme que facil" id="419" name="Google Shape;419;p12"/>
          <p:cNvPicPr preferRelativeResize="0"/>
          <p:nvPr/>
        </p:nvPicPr>
        <p:blipFill rotWithShape="1">
          <a:blip r:embed="rId5">
            <a:alphaModFix/>
          </a:blip>
          <a:srcRect b="0" l="0" r="0" t="0"/>
          <a:stretch/>
        </p:blipFill>
        <p:spPr>
          <a:xfrm>
            <a:off x="2469283" y="399183"/>
            <a:ext cx="7866207" cy="5899655"/>
          </a:xfrm>
          <a:prstGeom prst="rect">
            <a:avLst/>
          </a:prstGeom>
          <a:noFill/>
          <a:ln>
            <a:noFill/>
          </a:ln>
          <a:effectLst>
            <a:outerShdw blurRad="50800" rotWithShape="0" algn="ctr" dir="5400000" dist="50800">
              <a:srgbClr val="000000"/>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4" name="Shape 424"/>
        <p:cNvGrpSpPr/>
        <p:nvPr/>
      </p:nvGrpSpPr>
      <p:grpSpPr>
        <a:xfrm>
          <a:off x="0" y="0"/>
          <a:ext cx="0" cy="0"/>
          <a:chOff x="0" y="0"/>
          <a:chExt cx="0" cy="0"/>
        </a:xfrm>
      </p:grpSpPr>
      <p:sp>
        <p:nvSpPr>
          <p:cNvPr id="425" name="Google Shape;425;p13"/>
          <p:cNvSpPr txBox="1"/>
          <p:nvPr/>
        </p:nvSpPr>
        <p:spPr>
          <a:xfrm>
            <a:off x="500640" y="1161132"/>
            <a:ext cx="11263745" cy="4662815"/>
          </a:xfrm>
          <a:prstGeom prst="rect">
            <a:avLst/>
          </a:prstGeom>
          <a:blipFill rotWithShape="1">
            <a:blip r:embed="rId3">
              <a:alphaModFix/>
            </a:blip>
            <a:stretch>
              <a:fillRect b="0" l="-1027" r="-1027" t="-104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26" name="Google Shape;426;p13"/>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14"/>
          <p:cNvSpPr txBox="1"/>
          <p:nvPr/>
        </p:nvSpPr>
        <p:spPr>
          <a:xfrm>
            <a:off x="500640" y="1161132"/>
            <a:ext cx="11263745" cy="4563557"/>
          </a:xfrm>
          <a:prstGeom prst="rect">
            <a:avLst/>
          </a:prstGeom>
          <a:blipFill rotWithShape="1">
            <a:blip r:embed="rId3">
              <a:alphaModFix/>
            </a:blip>
            <a:stretch>
              <a:fillRect b="0" l="-1027" r="-1027" t="-106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33" name="Google Shape;433;p14"/>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8" name="Shape 438"/>
        <p:cNvGrpSpPr/>
        <p:nvPr/>
      </p:nvGrpSpPr>
      <p:grpSpPr>
        <a:xfrm>
          <a:off x="0" y="0"/>
          <a:ext cx="0" cy="0"/>
          <a:chOff x="0" y="0"/>
          <a:chExt cx="0" cy="0"/>
        </a:xfrm>
      </p:grpSpPr>
      <p:sp>
        <p:nvSpPr>
          <p:cNvPr id="439" name="Google Shape;439;p15"/>
          <p:cNvSpPr txBox="1"/>
          <p:nvPr/>
        </p:nvSpPr>
        <p:spPr>
          <a:xfrm>
            <a:off x="500640" y="1161132"/>
            <a:ext cx="1126374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700">
                <a:solidFill>
                  <a:srgbClr val="00B0F0"/>
                </a:solidFill>
                <a:latin typeface="Calibri"/>
                <a:ea typeface="Calibri"/>
                <a:cs typeface="Calibri"/>
                <a:sym typeface="Calibri"/>
              </a:rPr>
              <a:t>Por lo cual vamos a realizar prueba de hipótesis</a:t>
            </a:r>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p:txBody>
      </p:sp>
      <p:sp>
        <p:nvSpPr>
          <p:cNvPr id="440" name="Google Shape;440;p15"/>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16"/>
          <p:cNvSpPr txBox="1"/>
          <p:nvPr/>
        </p:nvSpPr>
        <p:spPr>
          <a:xfrm>
            <a:off x="500640" y="1161132"/>
            <a:ext cx="11263745" cy="7106176"/>
          </a:xfrm>
          <a:prstGeom prst="rect">
            <a:avLst/>
          </a:prstGeom>
          <a:blipFill rotWithShape="1">
            <a:blip r:embed="rId3">
              <a:alphaModFix/>
            </a:blip>
            <a:stretch>
              <a:fillRect b="0" l="-1026" r="0" t="-68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47" name="Google Shape;447;p16"/>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2" name="Shape 452"/>
        <p:cNvGrpSpPr/>
        <p:nvPr/>
      </p:nvGrpSpPr>
      <p:grpSpPr>
        <a:xfrm>
          <a:off x="0" y="0"/>
          <a:ext cx="0" cy="0"/>
          <a:chOff x="0" y="0"/>
          <a:chExt cx="0" cy="0"/>
        </a:xfrm>
      </p:grpSpPr>
      <p:sp>
        <p:nvSpPr>
          <p:cNvPr id="453" name="Google Shape;453;p17"/>
          <p:cNvSpPr txBox="1"/>
          <p:nvPr/>
        </p:nvSpPr>
        <p:spPr>
          <a:xfrm>
            <a:off x="500640" y="1161132"/>
            <a:ext cx="11263745" cy="3905493"/>
          </a:xfrm>
          <a:prstGeom prst="rect">
            <a:avLst/>
          </a:prstGeom>
          <a:blipFill rotWithShape="1">
            <a:blip r:embed="rId3">
              <a:alphaModFix/>
            </a:blip>
            <a:stretch>
              <a:fillRect b="-2338" l="-1026" r="0" t="-124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54" name="Google Shape;454;p17"/>
          <p:cNvSpPr txBox="1"/>
          <p:nvPr/>
        </p:nvSpPr>
        <p:spPr>
          <a:xfrm>
            <a:off x="2667342" y="5066625"/>
            <a:ext cx="6699206" cy="134562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55" name="Google Shape;455;p17"/>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
        <p:nvSpPr>
          <p:cNvPr id="456" name="Google Shape;456;p17"/>
          <p:cNvSpPr txBox="1"/>
          <p:nvPr/>
        </p:nvSpPr>
        <p:spPr>
          <a:xfrm>
            <a:off x="3472426" y="1977061"/>
            <a:ext cx="5320174" cy="2273636"/>
          </a:xfrm>
          <a:prstGeom prst="rect">
            <a:avLst/>
          </a:prstGeom>
          <a:blipFill rotWithShape="1">
            <a:blip r:embed="rId5">
              <a:alphaModFix/>
            </a:blip>
            <a:stretch>
              <a:fillRect b="0" l="0" r="0" t="0"/>
            </a:stretch>
          </a:blipFill>
          <a:ln cap="flat" cmpd="sng" w="952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1" name="Shape 461"/>
        <p:cNvGrpSpPr/>
        <p:nvPr/>
      </p:nvGrpSpPr>
      <p:grpSpPr>
        <a:xfrm>
          <a:off x="0" y="0"/>
          <a:ext cx="0" cy="0"/>
          <a:chOff x="0" y="0"/>
          <a:chExt cx="0" cy="0"/>
        </a:xfrm>
      </p:grpSpPr>
      <p:sp>
        <p:nvSpPr>
          <p:cNvPr id="462" name="Google Shape;462;p18"/>
          <p:cNvSpPr txBox="1"/>
          <p:nvPr/>
        </p:nvSpPr>
        <p:spPr>
          <a:xfrm>
            <a:off x="500640" y="1161132"/>
            <a:ext cx="11263745" cy="3074496"/>
          </a:xfrm>
          <a:prstGeom prst="rect">
            <a:avLst/>
          </a:prstGeom>
          <a:blipFill rotWithShape="1">
            <a:blip r:embed="rId3">
              <a:alphaModFix/>
            </a:blip>
            <a:stretch>
              <a:fillRect b="-3167" l="-1026" r="0" t="-158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63" name="Google Shape;463;p18"/>
          <p:cNvSpPr txBox="1"/>
          <p:nvPr/>
        </p:nvSpPr>
        <p:spPr>
          <a:xfrm>
            <a:off x="4814684" y="5035855"/>
            <a:ext cx="2635658" cy="675506"/>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64" name="Google Shape;464;p18"/>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
        <p:nvSpPr>
          <p:cNvPr id="465" name="Google Shape;465;p18"/>
          <p:cNvSpPr txBox="1"/>
          <p:nvPr/>
        </p:nvSpPr>
        <p:spPr>
          <a:xfrm>
            <a:off x="5183535" y="2074042"/>
            <a:ext cx="1897955" cy="553998"/>
          </a:xfrm>
          <a:prstGeom prst="rect">
            <a:avLst/>
          </a:prstGeom>
          <a:blipFill rotWithShape="1">
            <a:blip r:embed="rId5">
              <a:alphaModFix/>
            </a:blip>
            <a:stretch>
              <a:fillRect b="0" l="0" r="0" t="0"/>
            </a:stretch>
          </a:blipFill>
          <a:ln cap="flat" cmpd="sng" w="952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9" name="Shape 469"/>
        <p:cNvGrpSpPr/>
        <p:nvPr/>
      </p:nvGrpSpPr>
      <p:grpSpPr>
        <a:xfrm>
          <a:off x="0" y="0"/>
          <a:ext cx="0" cy="0"/>
          <a:chOff x="0" y="0"/>
          <a:chExt cx="0" cy="0"/>
        </a:xfrm>
      </p:grpSpPr>
      <p:pic>
        <p:nvPicPr>
          <p:cNvPr id="470" name="Google Shape;470;p19"/>
          <p:cNvPicPr preferRelativeResize="0"/>
          <p:nvPr/>
        </p:nvPicPr>
        <p:blipFill rotWithShape="1">
          <a:blip r:embed="rId3">
            <a:alphaModFix/>
          </a:blip>
          <a:srcRect b="0" l="0" r="0" t="0"/>
          <a:stretch/>
        </p:blipFill>
        <p:spPr>
          <a:xfrm>
            <a:off x="0" y="0"/>
            <a:ext cx="12192000" cy="69549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pic>
        <p:nvPicPr>
          <p:cNvPr descr="Imagen relacionada" id="342" name="Google Shape;342;p2"/>
          <p:cNvPicPr preferRelativeResize="0"/>
          <p:nvPr/>
        </p:nvPicPr>
        <p:blipFill rotWithShape="1">
          <a:blip r:embed="rId3">
            <a:alphaModFix/>
          </a:blip>
          <a:srcRect b="0" l="0" r="0" t="0"/>
          <a:stretch/>
        </p:blipFill>
        <p:spPr>
          <a:xfrm>
            <a:off x="3409950" y="920281"/>
            <a:ext cx="5445125" cy="509046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5" name="Shape 475"/>
        <p:cNvGrpSpPr/>
        <p:nvPr/>
      </p:nvGrpSpPr>
      <p:grpSpPr>
        <a:xfrm>
          <a:off x="0" y="0"/>
          <a:ext cx="0" cy="0"/>
          <a:chOff x="0" y="0"/>
          <a:chExt cx="0" cy="0"/>
        </a:xfrm>
      </p:grpSpPr>
      <p:sp>
        <p:nvSpPr>
          <p:cNvPr id="476" name="Google Shape;476;p20"/>
          <p:cNvSpPr txBox="1"/>
          <p:nvPr/>
        </p:nvSpPr>
        <p:spPr>
          <a:xfrm>
            <a:off x="500639" y="854149"/>
            <a:ext cx="11263745" cy="6324808"/>
          </a:xfrm>
          <a:prstGeom prst="rect">
            <a:avLst/>
          </a:prstGeom>
          <a:blipFill rotWithShape="1">
            <a:blip r:embed="rId3">
              <a:alphaModFix/>
            </a:blip>
            <a:stretch>
              <a:fillRect b="0" l="-1026" r="0" t="-8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77" name="Google Shape;477;p20"/>
          <p:cNvSpPr txBox="1"/>
          <p:nvPr/>
        </p:nvSpPr>
        <p:spPr>
          <a:xfrm>
            <a:off x="2226379" y="3547375"/>
            <a:ext cx="7812267" cy="61555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78" name="Google Shape;478;p20"/>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
        <p:nvSpPr>
          <p:cNvPr id="479" name="Google Shape;479;p20"/>
          <p:cNvSpPr txBox="1"/>
          <p:nvPr/>
        </p:nvSpPr>
        <p:spPr>
          <a:xfrm>
            <a:off x="2272482" y="1972309"/>
            <a:ext cx="7720062" cy="553998"/>
          </a:xfrm>
          <a:prstGeom prst="rect">
            <a:avLst/>
          </a:prstGeom>
          <a:blipFill rotWithShape="1">
            <a:blip r:embed="rId5">
              <a:alphaModFix/>
            </a:blip>
            <a:stretch>
              <a:fillRect b="0" l="0" r="0" t="0"/>
            </a:stretch>
          </a:blipFill>
          <a:ln cap="flat" cmpd="sng" w="9525">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pic>
        <p:nvPicPr>
          <p:cNvPr descr="Resultado de imagen para prueba de hipotesis meme" id="480" name="Google Shape;480;p20"/>
          <p:cNvPicPr preferRelativeResize="0"/>
          <p:nvPr/>
        </p:nvPicPr>
        <p:blipFill rotWithShape="1">
          <a:blip r:embed="rId6">
            <a:alphaModFix/>
          </a:blip>
          <a:srcRect b="0" l="0" r="0" t="0"/>
          <a:stretch/>
        </p:blipFill>
        <p:spPr>
          <a:xfrm>
            <a:off x="10029980" y="2675148"/>
            <a:ext cx="1948212" cy="1938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21"/>
          <p:cNvSpPr txBox="1"/>
          <p:nvPr/>
        </p:nvSpPr>
        <p:spPr>
          <a:xfrm>
            <a:off x="500640" y="1161132"/>
            <a:ext cx="11263745" cy="6742038"/>
          </a:xfrm>
          <a:prstGeom prst="rect">
            <a:avLst/>
          </a:prstGeom>
          <a:blipFill rotWithShape="1">
            <a:blip r:embed="rId3">
              <a:alphaModFix/>
            </a:blip>
            <a:stretch>
              <a:fillRect b="0" l="-1027" r="-102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87" name="Google Shape;487;p21"/>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22"/>
          <p:cNvSpPr txBox="1"/>
          <p:nvPr/>
        </p:nvSpPr>
        <p:spPr>
          <a:xfrm>
            <a:off x="500640" y="1161132"/>
            <a:ext cx="11263745" cy="4526175"/>
          </a:xfrm>
          <a:prstGeom prst="rect">
            <a:avLst/>
          </a:prstGeom>
          <a:blipFill rotWithShape="1">
            <a:blip r:embed="rId3">
              <a:alphaModFix/>
            </a:blip>
            <a:stretch>
              <a:fillRect b="0" l="-1027" r="-102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494" name="Google Shape;494;p22"/>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23"/>
          <p:cNvSpPr txBox="1"/>
          <p:nvPr>
            <p:ph idx="4294967295" type="ctrTitle"/>
          </p:nvPr>
        </p:nvSpPr>
        <p:spPr>
          <a:xfrm>
            <a:off x="1148556" y="1270577"/>
            <a:ext cx="9967913" cy="29257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92D050"/>
              </a:buClr>
              <a:buSzPts val="6600"/>
              <a:buFont typeface="Calibri"/>
              <a:buNone/>
            </a:pPr>
            <a:r>
              <a:rPr b="0" i="0" lang="es-MX" sz="6600" u="none" cap="none" strike="noStrike">
                <a:solidFill>
                  <a:srgbClr val="92D050"/>
                </a:solidFill>
                <a:latin typeface="Calibri"/>
                <a:ea typeface="Calibri"/>
                <a:cs typeface="Calibri"/>
                <a:sym typeface="Calibri"/>
              </a:rPr>
              <a:t>Muestras independientes</a:t>
            </a:r>
            <a:br>
              <a:rPr b="0" i="0" lang="es-MX" sz="6600" u="none" cap="none" strike="noStrike">
                <a:solidFill>
                  <a:srgbClr val="92D050"/>
                </a:solidFill>
                <a:latin typeface="Calibri"/>
                <a:ea typeface="Calibri"/>
                <a:cs typeface="Calibri"/>
                <a:sym typeface="Calibri"/>
              </a:rPr>
            </a:br>
            <a:r>
              <a:rPr b="1" i="0" lang="es-MX" sz="4000" u="sng" cap="none" strike="noStrike">
                <a:solidFill>
                  <a:srgbClr val="92D050"/>
                </a:solidFill>
                <a:latin typeface="Calibri"/>
                <a:ea typeface="Calibri"/>
                <a:cs typeface="Calibri"/>
                <a:sym typeface="Calibri"/>
              </a:rPr>
              <a:t>P a r a   V a r i a n z a s  D e s i g u a l e s</a:t>
            </a:r>
            <a:endParaRPr b="1" i="0" sz="4000" u="sng" cap="none" strike="noStrike">
              <a:solidFill>
                <a:srgbClr val="92D05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4" name="Shape 504"/>
        <p:cNvGrpSpPr/>
        <p:nvPr/>
      </p:nvGrpSpPr>
      <p:grpSpPr>
        <a:xfrm>
          <a:off x="0" y="0"/>
          <a:ext cx="0" cy="0"/>
          <a:chOff x="0" y="0"/>
          <a:chExt cx="0" cy="0"/>
        </a:xfrm>
      </p:grpSpPr>
      <p:sp>
        <p:nvSpPr>
          <p:cNvPr id="505" name="Google Shape;505;p24"/>
          <p:cNvSpPr txBox="1"/>
          <p:nvPr/>
        </p:nvSpPr>
        <p:spPr>
          <a:xfrm>
            <a:off x="500640" y="1161132"/>
            <a:ext cx="11263745"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700">
              <a:solidFill>
                <a:srgbClr val="FFC000"/>
              </a:solidFill>
              <a:latin typeface="Calibri"/>
              <a:ea typeface="Calibri"/>
              <a:cs typeface="Calibri"/>
              <a:sym typeface="Calibri"/>
            </a:endParaRPr>
          </a:p>
          <a:p>
            <a:pPr indent="0" lvl="0" marL="0" marR="0" rtl="0" algn="ctr">
              <a:spcBef>
                <a:spcPts val="0"/>
              </a:spcBef>
              <a:spcAft>
                <a:spcPts val="0"/>
              </a:spcAft>
              <a:buNone/>
            </a:pPr>
            <a:r>
              <a:rPr b="1" lang="es-MX" sz="2700">
                <a:solidFill>
                  <a:srgbClr val="92D050"/>
                </a:solidFill>
                <a:latin typeface="Calibri"/>
                <a:ea typeface="Calibri"/>
                <a:cs typeface="Calibri"/>
                <a:sym typeface="Calibri"/>
              </a:rPr>
              <a:t>Ahora ¿qué pasaría si nuestras varianzas NO son iguales?</a:t>
            </a:r>
            <a:endParaRPr/>
          </a:p>
          <a:p>
            <a:pPr indent="0" lvl="0" marL="0" marR="0" rtl="0" algn="ctr">
              <a:spcBef>
                <a:spcPts val="0"/>
              </a:spcBef>
              <a:spcAft>
                <a:spcPts val="0"/>
              </a:spcAft>
              <a:buNone/>
            </a:pPr>
            <a:r>
              <a:t/>
            </a:r>
            <a:endParaRPr b="1" sz="2700">
              <a:solidFill>
                <a:srgbClr val="92D050"/>
              </a:solidFill>
              <a:latin typeface="Calibri"/>
              <a:ea typeface="Calibri"/>
              <a:cs typeface="Calibri"/>
              <a:sym typeface="Calibri"/>
            </a:endParaRPr>
          </a:p>
          <a:p>
            <a:pPr indent="0" lvl="0" marL="0" marR="0" rtl="0" algn="ctr">
              <a:spcBef>
                <a:spcPts val="0"/>
              </a:spcBef>
              <a:spcAft>
                <a:spcPts val="0"/>
              </a:spcAft>
              <a:buNone/>
            </a:pPr>
            <a:r>
              <a:rPr b="1" lang="es-MX" sz="2700">
                <a:solidFill>
                  <a:srgbClr val="92D050"/>
                </a:solidFill>
                <a:latin typeface="Calibri"/>
                <a:ea typeface="Calibri"/>
                <a:cs typeface="Calibri"/>
                <a:sym typeface="Calibri"/>
              </a:rPr>
              <a:t>Tenemos que modificar:</a:t>
            </a:r>
            <a:endParaRPr b="1" sz="3200">
              <a:solidFill>
                <a:srgbClr val="92D05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p:txBody>
      </p:sp>
      <p:sp>
        <p:nvSpPr>
          <p:cNvPr id="506" name="Google Shape;506;p24"/>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3600" u="sng">
              <a:solidFill>
                <a:schemeClr val="lt1"/>
              </a:solidFill>
              <a:latin typeface="Calibri"/>
              <a:ea typeface="Calibri"/>
              <a:cs typeface="Calibri"/>
              <a:sym typeface="Calibri"/>
            </a:endParaRPr>
          </a:p>
        </p:txBody>
      </p:sp>
      <p:sp>
        <p:nvSpPr>
          <p:cNvPr id="507" name="Google Shape;507;p24"/>
          <p:cNvSpPr txBox="1"/>
          <p:nvPr/>
        </p:nvSpPr>
        <p:spPr>
          <a:xfrm>
            <a:off x="3472426" y="3465513"/>
            <a:ext cx="5320174" cy="227363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sp>
        <p:nvSpPr>
          <p:cNvPr id="513" name="Google Shape;513;p25"/>
          <p:cNvSpPr txBox="1"/>
          <p:nvPr/>
        </p:nvSpPr>
        <p:spPr>
          <a:xfrm>
            <a:off x="500640" y="1161132"/>
            <a:ext cx="11263745" cy="22467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700">
              <a:solidFill>
                <a:srgbClr val="92D050"/>
              </a:solidFill>
              <a:latin typeface="Calibri"/>
              <a:ea typeface="Calibri"/>
              <a:cs typeface="Calibri"/>
              <a:sym typeface="Calibri"/>
            </a:endParaRPr>
          </a:p>
          <a:p>
            <a:pPr indent="0" lvl="0" marL="0" marR="0" rtl="0" algn="ctr">
              <a:spcBef>
                <a:spcPts val="0"/>
              </a:spcBef>
              <a:spcAft>
                <a:spcPts val="0"/>
              </a:spcAft>
              <a:buNone/>
            </a:pPr>
            <a:r>
              <a:rPr b="1" lang="es-MX" sz="2700">
                <a:solidFill>
                  <a:srgbClr val="92D050"/>
                </a:solidFill>
                <a:latin typeface="Calibri"/>
                <a:ea typeface="Calibri"/>
                <a:cs typeface="Calibri"/>
                <a:sym typeface="Calibri"/>
              </a:rPr>
              <a:t>Ahora ¿qué pasaría si nuestras varianzas NO son iguales?</a:t>
            </a:r>
            <a:endParaRPr/>
          </a:p>
          <a:p>
            <a:pPr indent="0" lvl="0" marL="0" marR="0" rtl="0" algn="ctr">
              <a:spcBef>
                <a:spcPts val="0"/>
              </a:spcBef>
              <a:spcAft>
                <a:spcPts val="0"/>
              </a:spcAft>
              <a:buNone/>
            </a:pPr>
            <a:r>
              <a:t/>
            </a:r>
            <a:endParaRPr b="1" sz="2700">
              <a:solidFill>
                <a:srgbClr val="92D050"/>
              </a:solidFill>
              <a:latin typeface="Calibri"/>
              <a:ea typeface="Calibri"/>
              <a:cs typeface="Calibri"/>
              <a:sym typeface="Calibri"/>
            </a:endParaRPr>
          </a:p>
          <a:p>
            <a:pPr indent="0" lvl="0" marL="0" marR="0" rtl="0" algn="ctr">
              <a:spcBef>
                <a:spcPts val="0"/>
              </a:spcBef>
              <a:spcAft>
                <a:spcPts val="0"/>
              </a:spcAft>
              <a:buNone/>
            </a:pPr>
            <a:r>
              <a:rPr b="1" lang="es-MX" sz="2700">
                <a:solidFill>
                  <a:srgbClr val="92D050"/>
                </a:solidFill>
                <a:latin typeface="Calibri"/>
                <a:ea typeface="Calibri"/>
                <a:cs typeface="Calibri"/>
                <a:sym typeface="Calibri"/>
              </a:rPr>
              <a:t>Tenemos que modificar:</a:t>
            </a:r>
            <a:endParaRPr b="1" sz="3200">
              <a:solidFill>
                <a:srgbClr val="92D05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p:txBody>
      </p:sp>
      <p:sp>
        <p:nvSpPr>
          <p:cNvPr id="514" name="Google Shape;514;p25"/>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
        <p:nvSpPr>
          <p:cNvPr id="515" name="Google Shape;515;p25"/>
          <p:cNvSpPr txBox="1"/>
          <p:nvPr/>
        </p:nvSpPr>
        <p:spPr>
          <a:xfrm>
            <a:off x="3472426" y="3465513"/>
            <a:ext cx="5320174" cy="227363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0" name="Shape 520"/>
        <p:cNvGrpSpPr/>
        <p:nvPr/>
      </p:nvGrpSpPr>
      <p:grpSpPr>
        <a:xfrm>
          <a:off x="0" y="0"/>
          <a:ext cx="0" cy="0"/>
          <a:chOff x="0" y="0"/>
          <a:chExt cx="0" cy="0"/>
        </a:xfrm>
      </p:grpSpPr>
      <p:sp>
        <p:nvSpPr>
          <p:cNvPr id="521" name="Google Shape;521;p26"/>
          <p:cNvSpPr txBox="1"/>
          <p:nvPr/>
        </p:nvSpPr>
        <p:spPr>
          <a:xfrm>
            <a:off x="500640" y="1161132"/>
            <a:ext cx="11263745"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700">
              <a:solidFill>
                <a:srgbClr val="FFC000"/>
              </a:solidFill>
              <a:latin typeface="Calibri"/>
              <a:ea typeface="Calibri"/>
              <a:cs typeface="Calibri"/>
              <a:sym typeface="Calibri"/>
            </a:endParaRPr>
          </a:p>
          <a:p>
            <a:pPr indent="0" lvl="0" marL="0" marR="0" rtl="0" algn="ctr">
              <a:spcBef>
                <a:spcPts val="0"/>
              </a:spcBef>
              <a:spcAft>
                <a:spcPts val="0"/>
              </a:spcAft>
              <a:buNone/>
            </a:pPr>
            <a:r>
              <a:rPr b="1" lang="es-MX" sz="2700">
                <a:solidFill>
                  <a:srgbClr val="92D050"/>
                </a:solidFill>
                <a:latin typeface="Calibri"/>
                <a:ea typeface="Calibri"/>
                <a:cs typeface="Calibri"/>
                <a:sym typeface="Calibri"/>
              </a:rPr>
              <a:t>Pero también tenemos que calcular los valores de los grados de libertada para </a:t>
            </a:r>
            <a:r>
              <a:rPr b="1" lang="es-MX" sz="2700" u="sng">
                <a:solidFill>
                  <a:srgbClr val="92D050"/>
                </a:solidFill>
                <a:latin typeface="Calibri"/>
                <a:ea typeface="Calibri"/>
                <a:cs typeface="Calibri"/>
                <a:sym typeface="Calibri"/>
              </a:rPr>
              <a:t>comparación de medias entre varianzas desiguales:</a:t>
            </a:r>
            <a:endParaRPr b="1" sz="3200" u="sng">
              <a:solidFill>
                <a:srgbClr val="92D050"/>
              </a:solidFill>
              <a:latin typeface="Calibri"/>
              <a:ea typeface="Calibri"/>
              <a:cs typeface="Calibri"/>
              <a:sym typeface="Calibri"/>
            </a:endParaRPr>
          </a:p>
          <a:p>
            <a:pPr indent="0" lvl="0" marL="0" marR="0" rtl="0" algn="l">
              <a:spcBef>
                <a:spcPts val="0"/>
              </a:spcBef>
              <a:spcAft>
                <a:spcPts val="0"/>
              </a:spcAft>
              <a:buNone/>
            </a:pPr>
            <a:r>
              <a:t/>
            </a:r>
            <a:endParaRPr sz="2700" u="sng">
              <a:solidFill>
                <a:srgbClr val="00B0F0"/>
              </a:solidFill>
              <a:latin typeface="Calibri"/>
              <a:ea typeface="Calibri"/>
              <a:cs typeface="Calibri"/>
              <a:sym typeface="Calibri"/>
            </a:endParaRPr>
          </a:p>
        </p:txBody>
      </p:sp>
      <p:sp>
        <p:nvSpPr>
          <p:cNvPr id="522" name="Google Shape;522;p26"/>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
        <p:nvSpPr>
          <p:cNvPr id="523" name="Google Shape;523;p26"/>
          <p:cNvSpPr txBox="1"/>
          <p:nvPr/>
        </p:nvSpPr>
        <p:spPr>
          <a:xfrm>
            <a:off x="3396090" y="2915458"/>
            <a:ext cx="5472844" cy="3346301"/>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8" name="Shape 528"/>
        <p:cNvGrpSpPr/>
        <p:nvPr/>
      </p:nvGrpSpPr>
      <p:grpSpPr>
        <a:xfrm>
          <a:off x="0" y="0"/>
          <a:ext cx="0" cy="0"/>
          <a:chOff x="0" y="0"/>
          <a:chExt cx="0" cy="0"/>
        </a:xfrm>
      </p:grpSpPr>
      <p:sp>
        <p:nvSpPr>
          <p:cNvPr id="529" name="Google Shape;529;p27"/>
          <p:cNvSpPr txBox="1"/>
          <p:nvPr/>
        </p:nvSpPr>
        <p:spPr>
          <a:xfrm>
            <a:off x="500640" y="1161132"/>
            <a:ext cx="11263745" cy="523220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700">
              <a:solidFill>
                <a:srgbClr val="92D050"/>
              </a:solidFill>
              <a:latin typeface="Calibri"/>
              <a:ea typeface="Calibri"/>
              <a:cs typeface="Calibri"/>
              <a:sym typeface="Calibri"/>
            </a:endParaRPr>
          </a:p>
          <a:p>
            <a:pPr indent="0" lvl="0" marL="0" marR="0" rtl="0" algn="just">
              <a:spcBef>
                <a:spcPts val="0"/>
              </a:spcBef>
              <a:spcAft>
                <a:spcPts val="0"/>
              </a:spcAft>
              <a:buNone/>
            </a:pPr>
            <a:r>
              <a:rPr lang="es-MX" sz="2800">
                <a:solidFill>
                  <a:srgbClr val="92D050"/>
                </a:solidFill>
                <a:latin typeface="Calibri"/>
                <a:ea typeface="Calibri"/>
                <a:cs typeface="Calibri"/>
                <a:sym typeface="Calibri"/>
              </a:rPr>
              <a:t>Supongamos que nos interesa conocer los efectos de un tratamiento con medicamentos anti-hipertensores en personas de mas de 60 años que padecen hipertensión sistólica aislada. Por definición, los individuos con este padecimiento tienen una presión arterial sistólica mayor de 160 mm Hg, mientras que su presión arterial diastólica está debajo de 90 mm Hg.</a:t>
            </a:r>
            <a:endParaRPr/>
          </a:p>
          <a:p>
            <a:pPr indent="0" lvl="0" marL="0" marR="0" rtl="0" algn="just">
              <a:spcBef>
                <a:spcPts val="0"/>
              </a:spcBef>
              <a:spcAft>
                <a:spcPts val="0"/>
              </a:spcAft>
              <a:buNone/>
            </a:pPr>
            <a:r>
              <a:t/>
            </a:r>
            <a:endParaRPr sz="2800">
              <a:solidFill>
                <a:srgbClr val="92D050"/>
              </a:solidFill>
              <a:latin typeface="Calibri"/>
              <a:ea typeface="Calibri"/>
              <a:cs typeface="Calibri"/>
              <a:sym typeface="Calibri"/>
            </a:endParaRPr>
          </a:p>
          <a:p>
            <a:pPr indent="0" lvl="0" marL="0" marR="0" rtl="0" algn="just">
              <a:spcBef>
                <a:spcPts val="0"/>
              </a:spcBef>
              <a:spcAft>
                <a:spcPts val="0"/>
              </a:spcAft>
              <a:buNone/>
            </a:pPr>
            <a:r>
              <a:rPr lang="es-MX" sz="2800">
                <a:solidFill>
                  <a:srgbClr val="92D050"/>
                </a:solidFill>
                <a:latin typeface="Calibri"/>
                <a:ea typeface="Calibri"/>
                <a:cs typeface="Calibri"/>
                <a:sym typeface="Calibri"/>
              </a:rPr>
              <a:t>Antes de iniciar el estudios, las personas que habían sido elegidas al azar para tomar el medicamentos activo y las que se eligió para tomar un placebo presentaban medias de presión arterial sistólica comparables. El estudio tuvo una duración de un año.  </a:t>
            </a:r>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p:txBody>
      </p:sp>
      <p:sp>
        <p:nvSpPr>
          <p:cNvPr id="530" name="Google Shape;530;p27"/>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5" name="Shape 535"/>
        <p:cNvGrpSpPr/>
        <p:nvPr/>
      </p:nvGrpSpPr>
      <p:grpSpPr>
        <a:xfrm>
          <a:off x="0" y="0"/>
          <a:ext cx="0" cy="0"/>
          <a:chOff x="0" y="0"/>
          <a:chExt cx="0" cy="0"/>
        </a:xfrm>
      </p:grpSpPr>
      <p:sp>
        <p:nvSpPr>
          <p:cNvPr id="536" name="Google Shape;536;p28"/>
          <p:cNvSpPr txBox="1"/>
          <p:nvPr/>
        </p:nvSpPr>
        <p:spPr>
          <a:xfrm>
            <a:off x="464127" y="1215232"/>
            <a:ext cx="11263800" cy="5909400"/>
          </a:xfrm>
          <a:prstGeom prst="rect">
            <a:avLst/>
          </a:prstGeom>
          <a:blipFill rotWithShape="1">
            <a:blip r:embed="rId3">
              <a:alphaModFix/>
            </a:blip>
            <a:stretch>
              <a:fillRect b="0" l="-1027" r="-1027" t="-82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37" name="Google Shape;537;p28"/>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2" name="Shape 542"/>
        <p:cNvGrpSpPr/>
        <p:nvPr/>
      </p:nvGrpSpPr>
      <p:grpSpPr>
        <a:xfrm>
          <a:off x="0" y="0"/>
          <a:ext cx="0" cy="0"/>
          <a:chOff x="0" y="0"/>
          <a:chExt cx="0" cy="0"/>
        </a:xfrm>
      </p:grpSpPr>
      <p:sp>
        <p:nvSpPr>
          <p:cNvPr id="543" name="Google Shape;543;p29"/>
          <p:cNvSpPr txBox="1"/>
          <p:nvPr/>
        </p:nvSpPr>
        <p:spPr>
          <a:xfrm>
            <a:off x="500640" y="1161132"/>
            <a:ext cx="1126374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2700">
                <a:solidFill>
                  <a:srgbClr val="FFC000"/>
                </a:solidFill>
                <a:latin typeface="Calibri"/>
                <a:ea typeface="Calibri"/>
                <a:cs typeface="Calibri"/>
                <a:sym typeface="Calibri"/>
              </a:rPr>
              <a:t>Para saber si los grupos sin diferentes, tenemos que realizar prueba de hipótesis</a:t>
            </a:r>
            <a:endParaRPr sz="2700">
              <a:solidFill>
                <a:srgbClr val="00B0F0"/>
              </a:solidFill>
              <a:latin typeface="Calibri"/>
              <a:ea typeface="Calibri"/>
              <a:cs typeface="Calibri"/>
              <a:sym typeface="Calibri"/>
            </a:endParaRPr>
          </a:p>
        </p:txBody>
      </p:sp>
      <p:sp>
        <p:nvSpPr>
          <p:cNvPr id="544" name="Google Shape;544;p29"/>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3"/>
          <p:cNvSpPr txBox="1"/>
          <p:nvPr>
            <p:ph type="ctrTitle"/>
          </p:nvPr>
        </p:nvSpPr>
        <p:spPr>
          <a:xfrm>
            <a:off x="1109980" y="882376"/>
            <a:ext cx="9966960" cy="292608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00B0F0"/>
              </a:buClr>
              <a:buSzPts val="6600"/>
              <a:buFont typeface="Calibri"/>
              <a:buNone/>
            </a:pPr>
            <a:r>
              <a:rPr lang="es-MX" sz="6600">
                <a:solidFill>
                  <a:srgbClr val="00B0F0"/>
                </a:solidFill>
              </a:rPr>
              <a:t>MUESTRAS INDEPENDIENTES</a:t>
            </a:r>
            <a:br>
              <a:rPr lang="es-MX" sz="6600">
                <a:solidFill>
                  <a:srgbClr val="00B0F0"/>
                </a:solidFill>
              </a:rPr>
            </a:br>
            <a:r>
              <a:rPr lang="es-MX" sz="4000" u="sng">
                <a:solidFill>
                  <a:srgbClr val="00B0F0"/>
                </a:solidFill>
              </a:rPr>
              <a:t>P A R A   V A R I A N Z A S  I G U A L E S</a:t>
            </a:r>
            <a:endParaRPr sz="4000" u="sng">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9" name="Shape 549"/>
        <p:cNvGrpSpPr/>
        <p:nvPr/>
      </p:nvGrpSpPr>
      <p:grpSpPr>
        <a:xfrm>
          <a:off x="0" y="0"/>
          <a:ext cx="0" cy="0"/>
          <a:chOff x="0" y="0"/>
          <a:chExt cx="0" cy="0"/>
        </a:xfrm>
      </p:grpSpPr>
      <p:sp>
        <p:nvSpPr>
          <p:cNvPr id="550" name="Google Shape;550;p30"/>
          <p:cNvSpPr txBox="1"/>
          <p:nvPr/>
        </p:nvSpPr>
        <p:spPr>
          <a:xfrm>
            <a:off x="500640" y="1161132"/>
            <a:ext cx="11263745" cy="6740307"/>
          </a:xfrm>
          <a:prstGeom prst="rect">
            <a:avLst/>
          </a:prstGeom>
          <a:blipFill rotWithShape="1">
            <a:blip r:embed="rId3">
              <a:alphaModFix/>
            </a:blip>
            <a:stretch>
              <a:fillRect b="0" l="-1026" r="0" t="-72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51" name="Google Shape;551;p30"/>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6" name="Shape 556"/>
        <p:cNvGrpSpPr/>
        <p:nvPr/>
      </p:nvGrpSpPr>
      <p:grpSpPr>
        <a:xfrm>
          <a:off x="0" y="0"/>
          <a:ext cx="0" cy="0"/>
          <a:chOff x="0" y="0"/>
          <a:chExt cx="0" cy="0"/>
        </a:xfrm>
      </p:grpSpPr>
      <p:sp>
        <p:nvSpPr>
          <p:cNvPr id="557" name="Google Shape;557;p31"/>
          <p:cNvSpPr txBox="1"/>
          <p:nvPr/>
        </p:nvSpPr>
        <p:spPr>
          <a:xfrm>
            <a:off x="500640" y="1161132"/>
            <a:ext cx="11263745" cy="30008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700">
                <a:solidFill>
                  <a:srgbClr val="FFC000"/>
                </a:solidFill>
                <a:latin typeface="Calibri"/>
                <a:ea typeface="Calibri"/>
                <a:cs typeface="Calibri"/>
                <a:sym typeface="Calibri"/>
              </a:rPr>
              <a:t>Paso CUATRO: </a:t>
            </a:r>
            <a:r>
              <a:rPr lang="es-MX" sz="2700">
                <a:solidFill>
                  <a:srgbClr val="AEFA26"/>
                </a:solidFill>
                <a:latin typeface="Calibri"/>
                <a:ea typeface="Calibri"/>
                <a:cs typeface="Calibri"/>
                <a:sym typeface="Calibri"/>
              </a:rPr>
              <a:t>definimos nuestro estadístico de prueba</a:t>
            </a:r>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rPr b="1" lang="es-MX" sz="2700">
                <a:solidFill>
                  <a:srgbClr val="FFC000"/>
                </a:solidFill>
                <a:latin typeface="Calibri"/>
                <a:ea typeface="Calibri"/>
                <a:cs typeface="Calibri"/>
                <a:sym typeface="Calibri"/>
              </a:rPr>
              <a:t>Calculando:</a:t>
            </a:r>
            <a:endParaRPr/>
          </a:p>
        </p:txBody>
      </p:sp>
      <p:sp>
        <p:nvSpPr>
          <p:cNvPr id="558" name="Google Shape;558;p31"/>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
        <p:nvSpPr>
          <p:cNvPr id="559" name="Google Shape;559;p31"/>
          <p:cNvSpPr txBox="1"/>
          <p:nvPr/>
        </p:nvSpPr>
        <p:spPr>
          <a:xfrm>
            <a:off x="3472425" y="1732474"/>
            <a:ext cx="4728153" cy="2021131"/>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60" name="Google Shape;560;p31"/>
          <p:cNvSpPr txBox="1"/>
          <p:nvPr/>
        </p:nvSpPr>
        <p:spPr>
          <a:xfrm>
            <a:off x="3320472" y="4324947"/>
            <a:ext cx="6945042" cy="156825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5" name="Shape 565"/>
        <p:cNvGrpSpPr/>
        <p:nvPr/>
      </p:nvGrpSpPr>
      <p:grpSpPr>
        <a:xfrm>
          <a:off x="0" y="0"/>
          <a:ext cx="0" cy="0"/>
          <a:chOff x="0" y="0"/>
          <a:chExt cx="0" cy="0"/>
        </a:xfrm>
      </p:grpSpPr>
      <p:sp>
        <p:nvSpPr>
          <p:cNvPr id="566" name="Google Shape;566;p32"/>
          <p:cNvSpPr txBox="1"/>
          <p:nvPr/>
        </p:nvSpPr>
        <p:spPr>
          <a:xfrm>
            <a:off x="500640" y="1161132"/>
            <a:ext cx="1126374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700">
                <a:solidFill>
                  <a:srgbClr val="00B0F0"/>
                </a:solidFill>
                <a:latin typeface="Calibri"/>
                <a:ea typeface="Calibri"/>
                <a:cs typeface="Calibri"/>
                <a:sym typeface="Calibri"/>
              </a:rPr>
              <a:t>Paso CUATRO: </a:t>
            </a:r>
            <a:r>
              <a:rPr lang="es-MX" sz="2700">
                <a:solidFill>
                  <a:srgbClr val="AEFA26"/>
                </a:solidFill>
                <a:latin typeface="Calibri"/>
                <a:ea typeface="Calibri"/>
                <a:cs typeface="Calibri"/>
                <a:sym typeface="Calibri"/>
              </a:rPr>
              <a:t>ahora calculamos los grados de libertada</a:t>
            </a:r>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700">
              <a:solidFill>
                <a:srgbClr val="00B0F0"/>
              </a:solidFill>
              <a:latin typeface="Calibri"/>
              <a:ea typeface="Calibri"/>
              <a:cs typeface="Calibri"/>
              <a:sym typeface="Calibri"/>
            </a:endParaRPr>
          </a:p>
        </p:txBody>
      </p:sp>
      <p:sp>
        <p:nvSpPr>
          <p:cNvPr id="567" name="Google Shape;567;p32"/>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
        <p:nvSpPr>
          <p:cNvPr id="568" name="Google Shape;568;p32"/>
          <p:cNvSpPr txBox="1"/>
          <p:nvPr/>
        </p:nvSpPr>
        <p:spPr>
          <a:xfrm>
            <a:off x="1372964" y="2264294"/>
            <a:ext cx="9320116" cy="260263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2" name="Shape 572"/>
        <p:cNvGrpSpPr/>
        <p:nvPr/>
      </p:nvGrpSpPr>
      <p:grpSpPr>
        <a:xfrm>
          <a:off x="0" y="0"/>
          <a:ext cx="0" cy="0"/>
          <a:chOff x="0" y="0"/>
          <a:chExt cx="0" cy="0"/>
        </a:xfrm>
      </p:grpSpPr>
      <p:pic>
        <p:nvPicPr>
          <p:cNvPr id="573" name="Google Shape;573;p33"/>
          <p:cNvPicPr preferRelativeResize="0"/>
          <p:nvPr/>
        </p:nvPicPr>
        <p:blipFill rotWithShape="1">
          <a:blip r:embed="rId3">
            <a:alphaModFix/>
          </a:blip>
          <a:srcRect b="0" l="0" r="0" t="0"/>
          <a:stretch/>
        </p:blipFill>
        <p:spPr>
          <a:xfrm>
            <a:off x="0" y="0"/>
            <a:ext cx="12192000" cy="695498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8" name="Shape 578"/>
        <p:cNvGrpSpPr/>
        <p:nvPr/>
      </p:nvGrpSpPr>
      <p:grpSpPr>
        <a:xfrm>
          <a:off x="0" y="0"/>
          <a:ext cx="0" cy="0"/>
          <a:chOff x="0" y="0"/>
          <a:chExt cx="0" cy="0"/>
        </a:xfrm>
      </p:grpSpPr>
      <p:sp>
        <p:nvSpPr>
          <p:cNvPr id="579" name="Google Shape;579;p34"/>
          <p:cNvSpPr txBox="1"/>
          <p:nvPr/>
        </p:nvSpPr>
        <p:spPr>
          <a:xfrm>
            <a:off x="500639" y="854149"/>
            <a:ext cx="11263745" cy="5909310"/>
          </a:xfrm>
          <a:prstGeom prst="rect">
            <a:avLst/>
          </a:prstGeom>
          <a:blipFill rotWithShape="1">
            <a:blip r:embed="rId3">
              <a:alphaModFix/>
            </a:blip>
            <a:stretch>
              <a:fillRect b="0" l="-1026" r="0" t="-92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80" name="Google Shape;580;p34"/>
          <p:cNvSpPr txBox="1"/>
          <p:nvPr/>
        </p:nvSpPr>
        <p:spPr>
          <a:xfrm>
            <a:off x="2517324" y="3644467"/>
            <a:ext cx="7036092" cy="55399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81" name="Google Shape;581;p34"/>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
        <p:nvSpPr>
          <p:cNvPr id="582" name="Google Shape;582;p34"/>
          <p:cNvSpPr txBox="1"/>
          <p:nvPr/>
        </p:nvSpPr>
        <p:spPr>
          <a:xfrm>
            <a:off x="3691812" y="2003086"/>
            <a:ext cx="4881401" cy="492443"/>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7" name="Shape 587"/>
        <p:cNvGrpSpPr/>
        <p:nvPr/>
      </p:nvGrpSpPr>
      <p:grpSpPr>
        <a:xfrm>
          <a:off x="0" y="0"/>
          <a:ext cx="0" cy="0"/>
          <a:chOff x="0" y="0"/>
          <a:chExt cx="0" cy="0"/>
        </a:xfrm>
      </p:grpSpPr>
      <p:sp>
        <p:nvSpPr>
          <p:cNvPr id="588" name="Google Shape;588;p35"/>
          <p:cNvSpPr txBox="1"/>
          <p:nvPr/>
        </p:nvSpPr>
        <p:spPr>
          <a:xfrm>
            <a:off x="500640" y="1161132"/>
            <a:ext cx="11263745" cy="6742038"/>
          </a:xfrm>
          <a:prstGeom prst="rect">
            <a:avLst/>
          </a:prstGeom>
          <a:blipFill rotWithShape="1">
            <a:blip r:embed="rId3">
              <a:alphaModFix/>
            </a:blip>
            <a:stretch>
              <a:fillRect b="0" l="-1027" r="-140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89" name="Google Shape;589;p35"/>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4" name="Shape 594"/>
        <p:cNvGrpSpPr/>
        <p:nvPr/>
      </p:nvGrpSpPr>
      <p:grpSpPr>
        <a:xfrm>
          <a:off x="0" y="0"/>
          <a:ext cx="0" cy="0"/>
          <a:chOff x="0" y="0"/>
          <a:chExt cx="0" cy="0"/>
        </a:xfrm>
      </p:grpSpPr>
      <p:sp>
        <p:nvSpPr>
          <p:cNvPr id="595" name="Google Shape;595;p36"/>
          <p:cNvSpPr txBox="1"/>
          <p:nvPr/>
        </p:nvSpPr>
        <p:spPr>
          <a:xfrm>
            <a:off x="500640" y="1161132"/>
            <a:ext cx="11263745" cy="6697859"/>
          </a:xfrm>
          <a:prstGeom prst="rect">
            <a:avLst/>
          </a:prstGeom>
          <a:blipFill rotWithShape="1">
            <a:blip r:embed="rId3">
              <a:alphaModFix/>
            </a:blip>
            <a:stretch>
              <a:fillRect b="0" l="-1027" r="-140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596" name="Google Shape;596;p36"/>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Desiguales </a:t>
            </a:r>
            <a:endParaRPr b="1" sz="3600" u="sng">
              <a:solidFill>
                <a:schemeClr val="lt1"/>
              </a:solidFill>
              <a:latin typeface="Calibri"/>
              <a:ea typeface="Calibri"/>
              <a:cs typeface="Calibri"/>
              <a:sym typeface="Calibri"/>
            </a:endParaRPr>
          </a:p>
        </p:txBody>
      </p:sp>
      <p:sp>
        <p:nvSpPr>
          <p:cNvPr id="597" name="Google Shape;597;p36"/>
          <p:cNvSpPr txBox="1"/>
          <p:nvPr/>
        </p:nvSpPr>
        <p:spPr>
          <a:xfrm>
            <a:off x="2162732" y="5933586"/>
            <a:ext cx="7939561" cy="646331"/>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1800">
                <a:solidFill>
                  <a:schemeClr val="dk1"/>
                </a:solidFill>
                <a:latin typeface="Calibri"/>
                <a:ea typeface="Calibri"/>
                <a:cs typeface="Calibri"/>
                <a:sym typeface="Calibri"/>
              </a:rPr>
              <a:t>Si el intervalo NO incluye al cero: </a:t>
            </a:r>
            <a:r>
              <a:rPr lang="es-MX" sz="1800">
                <a:solidFill>
                  <a:schemeClr val="dk1"/>
                </a:solidFill>
                <a:latin typeface="Calibri"/>
                <a:ea typeface="Calibri"/>
                <a:cs typeface="Calibri"/>
                <a:sym typeface="Calibri"/>
              </a:rPr>
              <a:t>Las poblaciones tienen medias diferentes</a:t>
            </a:r>
            <a:endParaRPr/>
          </a:p>
          <a:p>
            <a:pPr indent="0" lvl="0" marL="0" marR="0" rtl="0" algn="ctr">
              <a:spcBef>
                <a:spcPts val="0"/>
              </a:spcBef>
              <a:spcAft>
                <a:spcPts val="0"/>
              </a:spcAft>
              <a:buNone/>
            </a:pPr>
            <a:r>
              <a:rPr b="1" lang="es-MX" sz="1800">
                <a:solidFill>
                  <a:schemeClr val="dk1"/>
                </a:solidFill>
                <a:latin typeface="Calibri"/>
                <a:ea typeface="Calibri"/>
                <a:cs typeface="Calibri"/>
                <a:sym typeface="Calibri"/>
              </a:rPr>
              <a:t>Si el intervalo incluye al cero: </a:t>
            </a:r>
            <a:r>
              <a:rPr lang="es-MX" sz="1800">
                <a:solidFill>
                  <a:schemeClr val="dk1"/>
                </a:solidFill>
                <a:latin typeface="Calibri"/>
                <a:ea typeface="Calibri"/>
                <a:cs typeface="Calibri"/>
                <a:sym typeface="Calibri"/>
              </a:rPr>
              <a:t>Las poblaciones pueden tener medias iguales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2" name="Shape 602"/>
        <p:cNvGrpSpPr/>
        <p:nvPr/>
      </p:nvGrpSpPr>
      <p:grpSpPr>
        <a:xfrm>
          <a:off x="0" y="0"/>
          <a:ext cx="0" cy="0"/>
          <a:chOff x="0" y="0"/>
          <a:chExt cx="0" cy="0"/>
        </a:xfrm>
      </p:grpSpPr>
      <p:sp>
        <p:nvSpPr>
          <p:cNvPr id="603" name="Google Shape;603;p37"/>
          <p:cNvSpPr txBox="1"/>
          <p:nvPr/>
        </p:nvSpPr>
        <p:spPr>
          <a:xfrm>
            <a:off x="500640" y="1161132"/>
            <a:ext cx="11263745" cy="3908762"/>
          </a:xfrm>
          <a:prstGeom prst="rect">
            <a:avLst/>
          </a:prstGeom>
          <a:blipFill rotWithShape="1">
            <a:blip r:embed="rId3">
              <a:alphaModFix/>
            </a:blip>
            <a:stretch>
              <a:fillRect b="0" l="-1026" r="-64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604" name="Google Shape;604;p37"/>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Ejemplo: Varianzas Iguales </a:t>
            </a:r>
            <a:endParaRPr b="1" sz="3600" u="sng">
              <a:solidFill>
                <a:schemeClr val="lt1"/>
              </a:solidFill>
              <a:latin typeface="Calibri"/>
              <a:ea typeface="Calibri"/>
              <a:cs typeface="Calibri"/>
              <a:sym typeface="Calibri"/>
            </a:endParaRPr>
          </a:p>
        </p:txBody>
      </p:sp>
      <p:sp>
        <p:nvSpPr>
          <p:cNvPr id="605" name="Google Shape;605;p37"/>
          <p:cNvSpPr txBox="1"/>
          <p:nvPr/>
        </p:nvSpPr>
        <p:spPr>
          <a:xfrm>
            <a:off x="2162732" y="5822750"/>
            <a:ext cx="7939561" cy="646331"/>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1800">
                <a:solidFill>
                  <a:schemeClr val="dk1"/>
                </a:solidFill>
                <a:latin typeface="Calibri"/>
                <a:ea typeface="Calibri"/>
                <a:cs typeface="Calibri"/>
                <a:sym typeface="Calibri"/>
              </a:rPr>
              <a:t>Si el intervalo NO incluye al cero: </a:t>
            </a:r>
            <a:r>
              <a:rPr lang="es-MX" sz="1800">
                <a:solidFill>
                  <a:schemeClr val="dk1"/>
                </a:solidFill>
                <a:latin typeface="Calibri"/>
                <a:ea typeface="Calibri"/>
                <a:cs typeface="Calibri"/>
                <a:sym typeface="Calibri"/>
              </a:rPr>
              <a:t>Las poblaciones tienen medias diferentes</a:t>
            </a:r>
            <a:endParaRPr/>
          </a:p>
          <a:p>
            <a:pPr indent="0" lvl="0" marL="0" marR="0" rtl="0" algn="ctr">
              <a:spcBef>
                <a:spcPts val="0"/>
              </a:spcBef>
              <a:spcAft>
                <a:spcPts val="0"/>
              </a:spcAft>
              <a:buNone/>
            </a:pPr>
            <a:r>
              <a:rPr b="1" lang="es-MX" sz="1800">
                <a:solidFill>
                  <a:schemeClr val="dk1"/>
                </a:solidFill>
                <a:latin typeface="Calibri"/>
                <a:ea typeface="Calibri"/>
                <a:cs typeface="Calibri"/>
                <a:sym typeface="Calibri"/>
              </a:rPr>
              <a:t>Si el intervalo incluye al cero: </a:t>
            </a:r>
            <a:r>
              <a:rPr lang="es-MX" sz="1800">
                <a:solidFill>
                  <a:schemeClr val="dk1"/>
                </a:solidFill>
                <a:latin typeface="Calibri"/>
                <a:ea typeface="Calibri"/>
                <a:cs typeface="Calibri"/>
                <a:sym typeface="Calibri"/>
              </a:rPr>
              <a:t>Las poblaciones pueden tener medias iguales</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0" name="Shape 610"/>
        <p:cNvGrpSpPr/>
        <p:nvPr/>
      </p:nvGrpSpPr>
      <p:grpSpPr>
        <a:xfrm>
          <a:off x="0" y="0"/>
          <a:ext cx="0" cy="0"/>
          <a:chOff x="0" y="0"/>
          <a:chExt cx="0" cy="0"/>
        </a:xfrm>
      </p:grpSpPr>
      <p:sp>
        <p:nvSpPr>
          <p:cNvPr id="611" name="Google Shape;611;p38"/>
          <p:cNvSpPr txBox="1"/>
          <p:nvPr/>
        </p:nvSpPr>
        <p:spPr>
          <a:xfrm>
            <a:off x="500640" y="1161132"/>
            <a:ext cx="11263745" cy="4247317"/>
          </a:xfrm>
          <a:prstGeom prst="rect">
            <a:avLst/>
          </a:prstGeom>
          <a:blipFill rotWithShape="1">
            <a:blip r:embed="rId3">
              <a:alphaModFix/>
            </a:blip>
            <a:stretch>
              <a:fillRect b="0" l="-2867" r="0" t="-401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612" name="Google Shape;612;p38"/>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Prueba Pareada </a:t>
            </a:r>
            <a:endParaRPr b="1" sz="3600" u="sng">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16" name="Shape 616"/>
        <p:cNvGrpSpPr/>
        <p:nvPr/>
      </p:nvGrpSpPr>
      <p:grpSpPr>
        <a:xfrm>
          <a:off x="0" y="0"/>
          <a:ext cx="0" cy="0"/>
          <a:chOff x="0" y="0"/>
          <a:chExt cx="0" cy="0"/>
        </a:xfrm>
      </p:grpSpPr>
      <p:sp>
        <p:nvSpPr>
          <p:cNvPr id="617" name="Google Shape;617;p39"/>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Ejemplo de proporciones</a:t>
            </a:r>
            <a:endParaRPr b="1" sz="3600" u="sng">
              <a:solidFill>
                <a:srgbClr val="FFC000"/>
              </a:solidFill>
              <a:latin typeface="Calibri"/>
              <a:ea typeface="Calibri"/>
              <a:cs typeface="Calibri"/>
              <a:sym typeface="Calibri"/>
            </a:endParaRPr>
          </a:p>
        </p:txBody>
      </p:sp>
      <p:sp>
        <p:nvSpPr>
          <p:cNvPr id="618" name="Google Shape;618;p39"/>
          <p:cNvSpPr txBox="1"/>
          <p:nvPr/>
        </p:nvSpPr>
        <p:spPr>
          <a:xfrm>
            <a:off x="367434" y="1313531"/>
            <a:ext cx="11530157" cy="5404685"/>
          </a:xfrm>
          <a:prstGeom prst="rect">
            <a:avLst/>
          </a:prstGeom>
          <a:blipFill rotWithShape="1">
            <a:blip r:embed="rId3">
              <a:alphaModFix/>
            </a:blip>
            <a:stretch>
              <a:fillRect b="0" l="-528" r="-528" t="-56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4"/>
          <p:cNvSpPr txBox="1"/>
          <p:nvPr/>
        </p:nvSpPr>
        <p:spPr>
          <a:xfrm>
            <a:off x="500640" y="1161132"/>
            <a:ext cx="11263745" cy="5078313"/>
          </a:xfrm>
          <a:prstGeom prst="rect">
            <a:avLst/>
          </a:prstGeom>
          <a:blipFill rotWithShape="1">
            <a:blip r:embed="rId3">
              <a:alphaModFix/>
            </a:blip>
            <a:stretch>
              <a:fillRect b="0" l="-1027" r="-1027" t="-95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MX" sz="1800" u="none" cap="none" strike="noStrike">
                <a:latin typeface="Calibri"/>
                <a:ea typeface="Calibri"/>
                <a:cs typeface="Calibri"/>
                <a:sym typeface="Calibri"/>
              </a:rPr>
              <a:t> </a:t>
            </a:r>
            <a:endParaRPr/>
          </a:p>
        </p:txBody>
      </p:sp>
      <p:sp>
        <p:nvSpPr>
          <p:cNvPr id="354" name="Google Shape;354;p4"/>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Muestras Independientes</a:t>
            </a:r>
            <a:endParaRPr b="1" sz="3600" u="sng">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008080"/>
        </a:solidFill>
      </p:bgPr>
    </p:bg>
    <p:spTree>
      <p:nvGrpSpPr>
        <p:cNvPr id="622" name="Shape 622"/>
        <p:cNvGrpSpPr/>
        <p:nvPr/>
      </p:nvGrpSpPr>
      <p:grpSpPr>
        <a:xfrm>
          <a:off x="0" y="0"/>
          <a:ext cx="0" cy="0"/>
          <a:chOff x="0" y="0"/>
          <a:chExt cx="0" cy="0"/>
        </a:xfrm>
      </p:grpSpPr>
      <p:sp>
        <p:nvSpPr>
          <p:cNvPr id="623" name="Google Shape;623;p40"/>
          <p:cNvSpPr txBox="1"/>
          <p:nvPr/>
        </p:nvSpPr>
        <p:spPr>
          <a:xfrm>
            <a:off x="0" y="2357517"/>
            <a:ext cx="12192000" cy="221599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13800" u="sng">
                <a:solidFill>
                  <a:srgbClr val="FFC000"/>
                </a:solidFill>
                <a:latin typeface="Calibri"/>
                <a:ea typeface="Calibri"/>
                <a:cs typeface="Calibri"/>
                <a:sym typeface="Calibri"/>
              </a:rPr>
              <a:t>Proporciones</a:t>
            </a:r>
            <a:endParaRPr b="1" sz="13800" u="sng">
              <a:solidFill>
                <a:srgbClr val="FFC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27" name="Shape 627"/>
        <p:cNvGrpSpPr/>
        <p:nvPr/>
      </p:nvGrpSpPr>
      <p:grpSpPr>
        <a:xfrm>
          <a:off x="0" y="0"/>
          <a:ext cx="0" cy="0"/>
          <a:chOff x="0" y="0"/>
          <a:chExt cx="0" cy="0"/>
        </a:xfrm>
      </p:grpSpPr>
      <p:sp>
        <p:nvSpPr>
          <p:cNvPr id="628" name="Google Shape;628;p41"/>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Proporción </a:t>
            </a:r>
            <a:endParaRPr b="1" sz="3600" u="sng">
              <a:solidFill>
                <a:srgbClr val="FFC000"/>
              </a:solidFill>
              <a:latin typeface="Calibri"/>
              <a:ea typeface="Calibri"/>
              <a:cs typeface="Calibri"/>
              <a:sym typeface="Calibri"/>
            </a:endParaRPr>
          </a:p>
        </p:txBody>
      </p:sp>
      <p:sp>
        <p:nvSpPr>
          <p:cNvPr id="629" name="Google Shape;629;p41"/>
          <p:cNvSpPr txBox="1"/>
          <p:nvPr/>
        </p:nvSpPr>
        <p:spPr>
          <a:xfrm>
            <a:off x="367434" y="1313531"/>
            <a:ext cx="11530157"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800">
                <a:solidFill>
                  <a:schemeClr val="lt1"/>
                </a:solidFill>
                <a:latin typeface="Calibri"/>
                <a:ea typeface="Calibri"/>
                <a:cs typeface="Calibri"/>
                <a:sym typeface="Calibri"/>
              </a:rPr>
              <a:t>La proporción es una razón en la cual los elementos del numerador están incluidos en el denominador. Se utiliza como estimación de la probabilidad de un evento. El rango es de 0 a 1, o de 0 a 100%.</a:t>
            </a:r>
            <a:endParaRPr sz="240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33" name="Shape 633"/>
        <p:cNvGrpSpPr/>
        <p:nvPr/>
      </p:nvGrpSpPr>
      <p:grpSpPr>
        <a:xfrm>
          <a:off x="0" y="0"/>
          <a:ext cx="0" cy="0"/>
          <a:chOff x="0" y="0"/>
          <a:chExt cx="0" cy="0"/>
        </a:xfrm>
      </p:grpSpPr>
      <p:sp>
        <p:nvSpPr>
          <p:cNvPr id="634" name="Google Shape;634;p42"/>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Proporción </a:t>
            </a:r>
            <a:endParaRPr b="1" sz="3600" u="sng">
              <a:solidFill>
                <a:srgbClr val="FFC000"/>
              </a:solidFill>
              <a:latin typeface="Calibri"/>
              <a:ea typeface="Calibri"/>
              <a:cs typeface="Calibri"/>
              <a:sym typeface="Calibri"/>
            </a:endParaRPr>
          </a:p>
        </p:txBody>
      </p:sp>
      <p:sp>
        <p:nvSpPr>
          <p:cNvPr id="635" name="Google Shape;635;p42"/>
          <p:cNvSpPr txBox="1"/>
          <p:nvPr/>
        </p:nvSpPr>
        <p:spPr>
          <a:xfrm>
            <a:off x="5662167" y="2496017"/>
            <a:ext cx="5952284"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400">
                <a:solidFill>
                  <a:schemeClr val="lt1"/>
                </a:solidFill>
                <a:latin typeface="Calibri"/>
                <a:ea typeface="Calibri"/>
                <a:cs typeface="Calibri"/>
                <a:sym typeface="Calibri"/>
              </a:rPr>
              <a:t>La proporción es una razón en la cual los elementos del numerador están incluidos en el denominador. Se utiliza como estimación de la probabilidad de un evento. El rango es de 0 a 1, o de 0 a 100%.</a:t>
            </a:r>
            <a:endParaRPr sz="2000">
              <a:solidFill>
                <a:schemeClr val="lt1"/>
              </a:solidFill>
              <a:latin typeface="Calibri"/>
              <a:ea typeface="Calibri"/>
              <a:cs typeface="Calibri"/>
              <a:sym typeface="Calibri"/>
            </a:endParaRPr>
          </a:p>
        </p:txBody>
      </p:sp>
      <p:pic>
        <p:nvPicPr>
          <p:cNvPr descr="Resultado de imagen para 8 de cada 10 gatos" id="636" name="Google Shape;636;p42"/>
          <p:cNvPicPr preferRelativeResize="0"/>
          <p:nvPr/>
        </p:nvPicPr>
        <p:blipFill rotWithShape="1">
          <a:blip r:embed="rId3">
            <a:alphaModFix/>
          </a:blip>
          <a:srcRect b="4757" l="0" r="0" t="0"/>
          <a:stretch/>
        </p:blipFill>
        <p:spPr>
          <a:xfrm>
            <a:off x="0" y="0"/>
            <a:ext cx="5084618" cy="6858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40" name="Shape 640"/>
        <p:cNvGrpSpPr/>
        <p:nvPr/>
      </p:nvGrpSpPr>
      <p:grpSpPr>
        <a:xfrm>
          <a:off x="0" y="0"/>
          <a:ext cx="0" cy="0"/>
          <a:chOff x="0" y="0"/>
          <a:chExt cx="0" cy="0"/>
        </a:xfrm>
      </p:grpSpPr>
      <p:sp>
        <p:nvSpPr>
          <p:cNvPr id="641" name="Google Shape;641;p43"/>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Proporción</a:t>
            </a:r>
            <a:endParaRPr b="1" sz="3600" u="sng">
              <a:solidFill>
                <a:srgbClr val="FFC000"/>
              </a:solidFill>
              <a:latin typeface="Calibri"/>
              <a:ea typeface="Calibri"/>
              <a:cs typeface="Calibri"/>
              <a:sym typeface="Calibri"/>
            </a:endParaRPr>
          </a:p>
        </p:txBody>
      </p:sp>
      <p:sp>
        <p:nvSpPr>
          <p:cNvPr id="642" name="Google Shape;642;p43"/>
          <p:cNvSpPr txBox="1"/>
          <p:nvPr/>
        </p:nvSpPr>
        <p:spPr>
          <a:xfrm>
            <a:off x="367434" y="1313531"/>
            <a:ext cx="11530157" cy="5136021"/>
          </a:xfrm>
          <a:prstGeom prst="rect">
            <a:avLst/>
          </a:prstGeom>
          <a:blipFill rotWithShape="1">
            <a:blip r:embed="rId3">
              <a:alphaModFix/>
            </a:blip>
            <a:stretch>
              <a:fillRect b="0" l="-528" r="0" t="-59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46" name="Shape 646"/>
        <p:cNvGrpSpPr/>
        <p:nvPr/>
      </p:nvGrpSpPr>
      <p:grpSpPr>
        <a:xfrm>
          <a:off x="0" y="0"/>
          <a:ext cx="0" cy="0"/>
          <a:chOff x="0" y="0"/>
          <a:chExt cx="0" cy="0"/>
        </a:xfrm>
      </p:grpSpPr>
      <p:sp>
        <p:nvSpPr>
          <p:cNvPr id="647" name="Google Shape;647;p44"/>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Intervalos de confianza</a:t>
            </a:r>
            <a:endParaRPr b="1" sz="3600" u="sng">
              <a:solidFill>
                <a:srgbClr val="FFC000"/>
              </a:solidFill>
              <a:latin typeface="Calibri"/>
              <a:ea typeface="Calibri"/>
              <a:cs typeface="Calibri"/>
              <a:sym typeface="Calibri"/>
            </a:endParaRPr>
          </a:p>
        </p:txBody>
      </p:sp>
      <p:sp>
        <p:nvSpPr>
          <p:cNvPr id="648" name="Google Shape;648;p44"/>
          <p:cNvSpPr txBox="1"/>
          <p:nvPr/>
        </p:nvSpPr>
        <p:spPr>
          <a:xfrm>
            <a:off x="367434" y="1313531"/>
            <a:ext cx="11530157" cy="2895664"/>
          </a:xfrm>
          <a:prstGeom prst="rect">
            <a:avLst/>
          </a:prstGeom>
          <a:blipFill rotWithShape="1">
            <a:blip r:embed="rId3">
              <a:alphaModFix/>
            </a:blip>
            <a:stretch>
              <a:fillRect b="-2736" l="-528" r="-528" t="-105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52" name="Shape 652"/>
        <p:cNvGrpSpPr/>
        <p:nvPr/>
      </p:nvGrpSpPr>
      <p:grpSpPr>
        <a:xfrm>
          <a:off x="0" y="0"/>
          <a:ext cx="0" cy="0"/>
          <a:chOff x="0" y="0"/>
          <a:chExt cx="0" cy="0"/>
        </a:xfrm>
      </p:grpSpPr>
      <p:sp>
        <p:nvSpPr>
          <p:cNvPr id="653" name="Google Shape;653;p45"/>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Intervalos de confianza</a:t>
            </a:r>
            <a:endParaRPr b="1" sz="3600" u="sng">
              <a:solidFill>
                <a:srgbClr val="FFC000"/>
              </a:solidFill>
              <a:latin typeface="Calibri"/>
              <a:ea typeface="Calibri"/>
              <a:cs typeface="Calibri"/>
              <a:sym typeface="Calibri"/>
            </a:endParaRPr>
          </a:p>
        </p:txBody>
      </p:sp>
      <p:sp>
        <p:nvSpPr>
          <p:cNvPr id="654" name="Google Shape;654;p45"/>
          <p:cNvSpPr txBox="1"/>
          <p:nvPr/>
        </p:nvSpPr>
        <p:spPr>
          <a:xfrm>
            <a:off x="367434" y="1313531"/>
            <a:ext cx="11530157" cy="2895664"/>
          </a:xfrm>
          <a:prstGeom prst="rect">
            <a:avLst/>
          </a:prstGeom>
          <a:blipFill rotWithShape="1">
            <a:blip r:embed="rId3">
              <a:alphaModFix/>
            </a:blip>
            <a:stretch>
              <a:fillRect b="-2736" l="-528" r="-528" t="-105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pic>
        <p:nvPicPr>
          <p:cNvPr descr="Resultado de imagen para 8 de cada 10 gatos" id="655" name="Google Shape;655;p45"/>
          <p:cNvPicPr preferRelativeResize="0"/>
          <p:nvPr/>
        </p:nvPicPr>
        <p:blipFill rotWithShape="1">
          <a:blip r:embed="rId4">
            <a:alphaModFix/>
          </a:blip>
          <a:srcRect b="5802" l="4031" r="2038" t="17069"/>
          <a:stretch/>
        </p:blipFill>
        <p:spPr>
          <a:xfrm>
            <a:off x="6686693" y="3684380"/>
            <a:ext cx="4765964" cy="2938239"/>
          </a:xfrm>
          <a:prstGeom prst="rect">
            <a:avLst/>
          </a:prstGeom>
          <a:noFill/>
          <a:ln>
            <a:noFill/>
          </a:ln>
        </p:spPr>
      </p:pic>
      <p:sp>
        <p:nvSpPr>
          <p:cNvPr id="656" name="Google Shape;656;p45"/>
          <p:cNvSpPr/>
          <p:nvPr/>
        </p:nvSpPr>
        <p:spPr>
          <a:xfrm>
            <a:off x="3905251" y="5153499"/>
            <a:ext cx="1872307" cy="369332"/>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lt1"/>
                </a:solidFill>
                <a:latin typeface="Calibri"/>
                <a:ea typeface="Calibri"/>
                <a:cs typeface="Calibri"/>
                <a:sym typeface="Calibri"/>
              </a:rPr>
              <a:t>n son los 10 gatos</a:t>
            </a:r>
            <a:endParaRPr b="1" sz="1800">
              <a:solidFill>
                <a:schemeClr val="dk1"/>
              </a:solidFill>
              <a:latin typeface="Calibri"/>
              <a:ea typeface="Calibri"/>
              <a:cs typeface="Calibri"/>
              <a:sym typeface="Calibri"/>
            </a:endParaRPr>
          </a:p>
        </p:txBody>
      </p:sp>
      <p:sp>
        <p:nvSpPr>
          <p:cNvPr id="657" name="Google Shape;657;p45"/>
          <p:cNvSpPr/>
          <p:nvPr/>
        </p:nvSpPr>
        <p:spPr>
          <a:xfrm>
            <a:off x="7129304" y="2855666"/>
            <a:ext cx="4167808" cy="369332"/>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1800">
                <a:solidFill>
                  <a:schemeClr val="lt1"/>
                </a:solidFill>
                <a:latin typeface="Calibri"/>
                <a:ea typeface="Calibri"/>
                <a:cs typeface="Calibri"/>
                <a:sym typeface="Calibri"/>
              </a:rPr>
              <a:t>x son los 8 gatos que prefieren whiskas®</a:t>
            </a:r>
            <a:endParaRPr b="1" sz="1800">
              <a:solidFill>
                <a:schemeClr val="dk1"/>
              </a:solidFill>
              <a:latin typeface="Calibri"/>
              <a:ea typeface="Calibri"/>
              <a:cs typeface="Calibri"/>
              <a:sym typeface="Calibri"/>
            </a:endParaRPr>
          </a:p>
        </p:txBody>
      </p:sp>
      <p:cxnSp>
        <p:nvCxnSpPr>
          <p:cNvPr id="658" name="Google Shape;658;p45"/>
          <p:cNvCxnSpPr/>
          <p:nvPr/>
        </p:nvCxnSpPr>
        <p:spPr>
          <a:xfrm>
            <a:off x="9069675" y="3270023"/>
            <a:ext cx="0" cy="1163432"/>
          </a:xfrm>
          <a:prstGeom prst="straightConnector1">
            <a:avLst/>
          </a:prstGeom>
          <a:noFill/>
          <a:ln cap="flat" cmpd="dbl" w="53975">
            <a:solidFill>
              <a:schemeClr val="dk1"/>
            </a:solidFill>
            <a:prstDash val="solid"/>
            <a:round/>
            <a:headEnd len="sm" w="sm" type="none"/>
            <a:tailEnd len="med" w="med" type="triangle"/>
          </a:ln>
          <a:effectLst>
            <a:outerShdw blurRad="38100" rotWithShape="0" dir="5400000" dist="25400">
              <a:srgbClr val="000000">
                <a:alpha val="44705"/>
              </a:srgbClr>
            </a:outerShdw>
          </a:effectLst>
        </p:spPr>
      </p:cxnSp>
      <p:cxnSp>
        <p:nvCxnSpPr>
          <p:cNvPr id="659" name="Google Shape;659;p45"/>
          <p:cNvCxnSpPr>
            <a:stCxn id="656" idx="3"/>
          </p:cNvCxnSpPr>
          <p:nvPr/>
        </p:nvCxnSpPr>
        <p:spPr>
          <a:xfrm flipH="1" rot="10800000">
            <a:off x="5777558" y="5153365"/>
            <a:ext cx="3292200" cy="184800"/>
          </a:xfrm>
          <a:prstGeom prst="straightConnector1">
            <a:avLst/>
          </a:prstGeom>
          <a:noFill/>
          <a:ln cap="flat" cmpd="dbl" w="53975">
            <a:solidFill>
              <a:schemeClr val="dk1"/>
            </a:solidFill>
            <a:prstDash val="solid"/>
            <a:round/>
            <a:headEnd len="sm" w="sm" type="none"/>
            <a:tailEnd len="med" w="med" type="triangle"/>
          </a:ln>
          <a:effectLst>
            <a:outerShdw blurRad="38100" rotWithShape="0" dir="5400000" dist="25400">
              <a:srgbClr val="000000">
                <a:alpha val="44705"/>
              </a:srgbClr>
            </a:outerShdw>
          </a:effectLst>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63" name="Shape 663"/>
        <p:cNvGrpSpPr/>
        <p:nvPr/>
      </p:nvGrpSpPr>
      <p:grpSpPr>
        <a:xfrm>
          <a:off x="0" y="0"/>
          <a:ext cx="0" cy="0"/>
          <a:chOff x="0" y="0"/>
          <a:chExt cx="0" cy="0"/>
        </a:xfrm>
      </p:grpSpPr>
      <p:sp>
        <p:nvSpPr>
          <p:cNvPr id="664" name="Google Shape;664;p46"/>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Intervalo de confianza para la proporción</a:t>
            </a:r>
            <a:endParaRPr b="1" sz="3600" u="sng">
              <a:solidFill>
                <a:srgbClr val="FFC000"/>
              </a:solidFill>
              <a:latin typeface="Calibri"/>
              <a:ea typeface="Calibri"/>
              <a:cs typeface="Calibri"/>
              <a:sym typeface="Calibri"/>
            </a:endParaRPr>
          </a:p>
        </p:txBody>
      </p:sp>
      <p:sp>
        <p:nvSpPr>
          <p:cNvPr id="665" name="Google Shape;665;p46"/>
          <p:cNvSpPr txBox="1"/>
          <p:nvPr/>
        </p:nvSpPr>
        <p:spPr>
          <a:xfrm>
            <a:off x="367434" y="1313531"/>
            <a:ext cx="11530157" cy="4286558"/>
          </a:xfrm>
          <a:prstGeom prst="rect">
            <a:avLst/>
          </a:prstGeom>
          <a:blipFill rotWithShape="1">
            <a:blip r:embed="rId3">
              <a:alphaModFix/>
            </a:blip>
            <a:stretch>
              <a:fillRect b="0" l="-528" r="0" t="-70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69" name="Shape 669"/>
        <p:cNvGrpSpPr/>
        <p:nvPr/>
      </p:nvGrpSpPr>
      <p:grpSpPr>
        <a:xfrm>
          <a:off x="0" y="0"/>
          <a:ext cx="0" cy="0"/>
          <a:chOff x="0" y="0"/>
          <a:chExt cx="0" cy="0"/>
        </a:xfrm>
      </p:grpSpPr>
      <p:sp>
        <p:nvSpPr>
          <p:cNvPr id="670" name="Google Shape;670;p47"/>
          <p:cNvSpPr txBox="1"/>
          <p:nvPr/>
        </p:nvSpPr>
        <p:spPr>
          <a:xfrm>
            <a:off x="367434" y="1313531"/>
            <a:ext cx="11530157" cy="5674951"/>
          </a:xfrm>
          <a:prstGeom prst="rect">
            <a:avLst/>
          </a:prstGeom>
          <a:blipFill rotWithShape="1">
            <a:blip r:embed="rId3">
              <a:alphaModFix/>
            </a:blip>
            <a:stretch>
              <a:fillRect b="0" l="-791" r="-791" t="-85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671" name="Google Shape;671;p47"/>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Intervalo de confianza para la proporción</a:t>
            </a:r>
            <a:endParaRPr b="1" sz="3600" u="sng">
              <a:solidFill>
                <a:srgbClr val="FFC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75" name="Shape 675"/>
        <p:cNvGrpSpPr/>
        <p:nvPr/>
      </p:nvGrpSpPr>
      <p:grpSpPr>
        <a:xfrm>
          <a:off x="0" y="0"/>
          <a:ext cx="0" cy="0"/>
          <a:chOff x="0" y="0"/>
          <a:chExt cx="0" cy="0"/>
        </a:xfrm>
      </p:grpSpPr>
      <p:sp>
        <p:nvSpPr>
          <p:cNvPr id="676" name="Google Shape;676;p48"/>
          <p:cNvSpPr txBox="1"/>
          <p:nvPr/>
        </p:nvSpPr>
        <p:spPr>
          <a:xfrm>
            <a:off x="367434" y="1313531"/>
            <a:ext cx="11530157" cy="4848828"/>
          </a:xfrm>
          <a:prstGeom prst="rect">
            <a:avLst/>
          </a:prstGeom>
          <a:blipFill rotWithShape="1">
            <a:blip r:embed="rId3">
              <a:alphaModFix/>
            </a:blip>
            <a:stretch>
              <a:fillRect b="0" l="-791" r="-791" t="-100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677" name="Google Shape;677;p48"/>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Intervalo de confianza para la proporción</a:t>
            </a:r>
            <a:endParaRPr b="1" sz="3600" u="sng">
              <a:solidFill>
                <a:srgbClr val="FFC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81" name="Shape 681"/>
        <p:cNvGrpSpPr/>
        <p:nvPr/>
      </p:nvGrpSpPr>
      <p:grpSpPr>
        <a:xfrm>
          <a:off x="0" y="0"/>
          <a:ext cx="0" cy="0"/>
          <a:chOff x="0" y="0"/>
          <a:chExt cx="0" cy="0"/>
        </a:xfrm>
      </p:grpSpPr>
      <p:sp>
        <p:nvSpPr>
          <p:cNvPr id="682" name="Google Shape;682;p49"/>
          <p:cNvSpPr txBox="1"/>
          <p:nvPr/>
        </p:nvSpPr>
        <p:spPr>
          <a:xfrm>
            <a:off x="367434" y="1313531"/>
            <a:ext cx="11530157" cy="4462760"/>
          </a:xfrm>
          <a:prstGeom prst="rect">
            <a:avLst/>
          </a:prstGeom>
          <a:blipFill rotWithShape="1">
            <a:blip r:embed="rId3">
              <a:alphaModFix/>
            </a:blip>
            <a:stretch>
              <a:fillRect b="0" l="-791" r="-791" t="-109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683" name="Google Shape;683;p49"/>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de hipótesis para la proporción</a:t>
            </a:r>
            <a:endParaRPr b="1" sz="3600" u="sng">
              <a:solidFill>
                <a:srgbClr val="FFC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5"/>
          <p:cNvSpPr txBox="1"/>
          <p:nvPr/>
        </p:nvSpPr>
        <p:spPr>
          <a:xfrm>
            <a:off x="500640" y="1161132"/>
            <a:ext cx="11263745"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700">
                <a:solidFill>
                  <a:srgbClr val="00B0F0"/>
                </a:solidFill>
                <a:latin typeface="Calibri"/>
                <a:ea typeface="Calibri"/>
                <a:cs typeface="Calibri"/>
                <a:sym typeface="Calibri"/>
              </a:rPr>
              <a:t>¿Qué información puedo tener?</a:t>
            </a:r>
            <a:endParaRPr/>
          </a:p>
        </p:txBody>
      </p:sp>
      <p:sp>
        <p:nvSpPr>
          <p:cNvPr id="361" name="Google Shape;361;p5"/>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Muestras Independientes</a:t>
            </a:r>
            <a:endParaRPr/>
          </a:p>
        </p:txBody>
      </p:sp>
      <p:graphicFrame>
        <p:nvGraphicFramePr>
          <p:cNvPr id="362" name="Google Shape;362;p5"/>
          <p:cNvGraphicFramePr/>
          <p:nvPr/>
        </p:nvGraphicFramePr>
        <p:xfrm>
          <a:off x="2330074" y="2306559"/>
          <a:ext cx="3000000" cy="3000000"/>
        </p:xfrm>
        <a:graphic>
          <a:graphicData uri="http://schemas.openxmlformats.org/drawingml/2006/table">
            <a:tbl>
              <a:tblPr bandRow="1" firstRow="1">
                <a:noFill/>
                <a:tableStyleId>{CC0CD838-7BA5-4DA3-9A05-D03237A4BCFE}</a:tableStyleId>
              </a:tblPr>
              <a:tblGrid>
                <a:gridCol w="1265800"/>
                <a:gridCol w="2536625"/>
                <a:gridCol w="1901225"/>
                <a:gridCol w="1901225"/>
              </a:tblGrid>
              <a:tr h="370850">
                <a:tc>
                  <a:txBody>
                    <a:bodyPr/>
                    <a:lstStyle/>
                    <a:p>
                      <a:pPr indent="0" lvl="0" marL="0" marR="0" rtl="0" algn="ctr">
                        <a:spcBef>
                          <a:spcPts val="0"/>
                        </a:spcBef>
                        <a:spcAft>
                          <a:spcPts val="0"/>
                        </a:spcAft>
                        <a:buNone/>
                      </a:pPr>
                      <a:r>
                        <a:t/>
                      </a:r>
                      <a:endParaRPr b="1" sz="1800" u="none" cap="none" strike="noStrike">
                        <a:solidFill>
                          <a:srgbClr val="00B0F0"/>
                        </a:solidFill>
                      </a:endParaRPr>
                    </a:p>
                  </a:txBody>
                  <a:tcPr marT="45725" marB="45725" marR="91450" marL="91450"/>
                </a:tc>
                <a:tc>
                  <a:txBody>
                    <a:bodyPr/>
                    <a:lstStyle/>
                    <a:p>
                      <a:pPr indent="0" lvl="0" marL="0" marR="0" rtl="0" algn="ctr">
                        <a:spcBef>
                          <a:spcPts val="0"/>
                        </a:spcBef>
                        <a:spcAft>
                          <a:spcPts val="0"/>
                        </a:spcAft>
                        <a:buNone/>
                      </a:pPr>
                      <a:r>
                        <a:t/>
                      </a:r>
                      <a:endParaRPr b="1" sz="1800" u="none" cap="none" strike="noStrike">
                        <a:solidFill>
                          <a:srgbClr val="00B0F0"/>
                        </a:solidFill>
                      </a:endParaRPr>
                    </a:p>
                  </a:txBody>
                  <a:tcPr marT="45725" marB="45725" marR="91450" marL="91450"/>
                </a:tc>
                <a:tc>
                  <a:txBody>
                    <a:bodyPr/>
                    <a:lstStyle/>
                    <a:p>
                      <a:pPr indent="0" lvl="0" marL="0" marR="0" rtl="0" algn="ctr">
                        <a:spcBef>
                          <a:spcPts val="0"/>
                        </a:spcBef>
                        <a:spcAft>
                          <a:spcPts val="0"/>
                        </a:spcAft>
                        <a:buNone/>
                      </a:pPr>
                      <a:r>
                        <a:rPr b="1" lang="es-MX" sz="1800" u="none" cap="none" strike="noStrike">
                          <a:solidFill>
                            <a:srgbClr val="00B0F0"/>
                          </a:solidFill>
                        </a:rPr>
                        <a:t>Grupo 1</a:t>
                      </a:r>
                      <a:endParaRPr b="1" sz="1800" u="none" cap="none" strike="noStrike">
                        <a:solidFill>
                          <a:srgbClr val="00B0F0"/>
                        </a:solidFill>
                      </a:endParaRPr>
                    </a:p>
                  </a:txBody>
                  <a:tcPr marT="45725" marB="45725" marR="91450" marL="91450"/>
                </a:tc>
                <a:tc>
                  <a:txBody>
                    <a:bodyPr/>
                    <a:lstStyle/>
                    <a:p>
                      <a:pPr indent="0" lvl="0" marL="0" marR="0" rtl="0" algn="ctr">
                        <a:spcBef>
                          <a:spcPts val="0"/>
                        </a:spcBef>
                        <a:spcAft>
                          <a:spcPts val="0"/>
                        </a:spcAft>
                        <a:buNone/>
                      </a:pPr>
                      <a:r>
                        <a:rPr b="1" lang="es-MX" sz="1800" u="none" cap="none" strike="noStrike">
                          <a:solidFill>
                            <a:srgbClr val="00B0F0"/>
                          </a:solidFill>
                        </a:rPr>
                        <a:t>Grupo 2</a:t>
                      </a:r>
                      <a:endParaRPr b="1" sz="1800" u="none" cap="none" strike="noStrike">
                        <a:solidFill>
                          <a:srgbClr val="00B0F0"/>
                        </a:solidFill>
                      </a:endParaRPr>
                    </a:p>
                  </a:txBody>
                  <a:tcPr marT="45725" marB="45725" marR="91450" marL="91450"/>
                </a:tc>
              </a:tr>
              <a:tr h="370850">
                <a:tc>
                  <a:txBody>
                    <a:bodyPr/>
                    <a:lstStyle/>
                    <a:p>
                      <a:pPr indent="0" lvl="0" marL="0" marR="0" rtl="0" algn="ctr">
                        <a:spcBef>
                          <a:spcPts val="0"/>
                        </a:spcBef>
                        <a:spcAft>
                          <a:spcPts val="0"/>
                        </a:spcAft>
                        <a:buNone/>
                      </a:pPr>
                      <a:r>
                        <a:rPr b="1" lang="es-MX" sz="1800" u="none" cap="none" strike="noStrike">
                          <a:solidFill>
                            <a:srgbClr val="00B0F0"/>
                          </a:solidFill>
                        </a:rPr>
                        <a:t>Población </a:t>
                      </a:r>
                      <a:endParaRPr b="1" sz="1800" u="none" cap="none" strike="noStrike">
                        <a:solidFill>
                          <a:srgbClr val="00B0F0"/>
                        </a:solidFill>
                      </a:endParaRPr>
                    </a:p>
                  </a:txBody>
                  <a:tcPr marT="45725" marB="45725" marR="91450" marL="91450">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rgbClr val="00B0F0"/>
                      </a:solidFill>
                      <a:prstDash val="solid"/>
                      <a:round/>
                      <a:headEnd len="sm" w="sm" type="none"/>
                      <a:tailEnd len="sm" w="sm" type="none"/>
                    </a:lnB>
                  </a:tcPr>
                </a:tc>
              </a:tr>
              <a:tr h="46370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1" lang="es-MX" sz="1800">
                          <a:solidFill>
                            <a:srgbClr val="00B0F0"/>
                          </a:solidFill>
                        </a:rPr>
                        <a:t>Muestra</a:t>
                      </a:r>
                      <a:endParaRPr b="1" sz="1800">
                        <a:solidFill>
                          <a:srgbClr val="00B0F0"/>
                        </a:solidFill>
                      </a:endParaRPr>
                    </a:p>
                  </a:txBody>
                  <a:tcPr marT="45725" marB="45725" marR="91450" marL="91450">
                    <a:lnT cap="flat" cmpd="sng" w="12700">
                      <a:solidFill>
                        <a:srgbClr val="00B0F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87" name="Shape 687"/>
        <p:cNvGrpSpPr/>
        <p:nvPr/>
      </p:nvGrpSpPr>
      <p:grpSpPr>
        <a:xfrm>
          <a:off x="0" y="0"/>
          <a:ext cx="0" cy="0"/>
          <a:chOff x="0" y="0"/>
          <a:chExt cx="0" cy="0"/>
        </a:xfrm>
      </p:grpSpPr>
      <p:sp>
        <p:nvSpPr>
          <p:cNvPr id="688" name="Google Shape;688;p50"/>
          <p:cNvSpPr txBox="1"/>
          <p:nvPr/>
        </p:nvSpPr>
        <p:spPr>
          <a:xfrm>
            <a:off x="367434" y="1313531"/>
            <a:ext cx="11530157" cy="4708981"/>
          </a:xfrm>
          <a:prstGeom prst="rect">
            <a:avLst/>
          </a:prstGeom>
          <a:blipFill rotWithShape="1">
            <a:blip r:embed="rId3">
              <a:alphaModFix/>
            </a:blip>
            <a:stretch>
              <a:fillRect b="0" l="-792" r="0" t="-10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graphicFrame>
        <p:nvGraphicFramePr>
          <p:cNvPr id="689" name="Google Shape;689;p50"/>
          <p:cNvGraphicFramePr/>
          <p:nvPr/>
        </p:nvGraphicFramePr>
        <p:xfrm>
          <a:off x="2239819" y="5305521"/>
          <a:ext cx="3000000" cy="3000000"/>
        </p:xfrm>
        <a:graphic>
          <a:graphicData uri="http://schemas.openxmlformats.org/drawingml/2006/table">
            <a:tbl>
              <a:tblPr bandRow="1" firstRow="1">
                <a:noFill/>
                <a:tableStyleId>{7500F1DD-D4CD-4770-94A6-72E068B59295}</a:tableStyleId>
              </a:tblPr>
              <a:tblGrid>
                <a:gridCol w="2709325"/>
                <a:gridCol w="2709325"/>
                <a:gridCol w="2709325"/>
              </a:tblGrid>
              <a:tr h="6068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690" name="Google Shape;690;p50"/>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de hipótesis para la proporción</a:t>
            </a:r>
            <a:endParaRPr b="1" sz="3600" u="sng">
              <a:solidFill>
                <a:srgbClr val="FFC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694" name="Shape 694"/>
        <p:cNvGrpSpPr/>
        <p:nvPr/>
      </p:nvGrpSpPr>
      <p:grpSpPr>
        <a:xfrm>
          <a:off x="0" y="0"/>
          <a:ext cx="0" cy="0"/>
          <a:chOff x="0" y="0"/>
          <a:chExt cx="0" cy="0"/>
        </a:xfrm>
      </p:grpSpPr>
      <p:sp>
        <p:nvSpPr>
          <p:cNvPr id="695" name="Google Shape;695;p51"/>
          <p:cNvSpPr txBox="1"/>
          <p:nvPr/>
        </p:nvSpPr>
        <p:spPr>
          <a:xfrm>
            <a:off x="367434" y="1313531"/>
            <a:ext cx="11530157" cy="6183359"/>
          </a:xfrm>
          <a:prstGeom prst="rect">
            <a:avLst/>
          </a:prstGeom>
          <a:blipFill rotWithShape="1">
            <a:blip r:embed="rId3">
              <a:alphaModFix/>
            </a:blip>
            <a:stretch>
              <a:fillRect b="0" l="-792" r="0" t="-78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696" name="Google Shape;696;p51"/>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de hipótesis para la proporción</a:t>
            </a:r>
            <a:endParaRPr b="1" sz="3600" u="sng">
              <a:solidFill>
                <a:srgbClr val="FFC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00" name="Shape 700"/>
        <p:cNvGrpSpPr/>
        <p:nvPr/>
      </p:nvGrpSpPr>
      <p:grpSpPr>
        <a:xfrm>
          <a:off x="0" y="0"/>
          <a:ext cx="0" cy="0"/>
          <a:chOff x="0" y="0"/>
          <a:chExt cx="0" cy="0"/>
        </a:xfrm>
      </p:grpSpPr>
      <p:sp>
        <p:nvSpPr>
          <p:cNvPr id="701" name="Google Shape;701;p52"/>
          <p:cNvSpPr txBox="1"/>
          <p:nvPr/>
        </p:nvSpPr>
        <p:spPr>
          <a:xfrm>
            <a:off x="367434" y="1313531"/>
            <a:ext cx="11530157" cy="3785652"/>
          </a:xfrm>
          <a:prstGeom prst="rect">
            <a:avLst/>
          </a:prstGeom>
          <a:blipFill rotWithShape="1">
            <a:blip r:embed="rId3">
              <a:alphaModFix/>
            </a:blip>
            <a:stretch>
              <a:fillRect b="-2736" l="-792" r="0" t="-128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graphicFrame>
        <p:nvGraphicFramePr>
          <p:cNvPr id="702" name="Google Shape;702;p52"/>
          <p:cNvGraphicFramePr/>
          <p:nvPr/>
        </p:nvGraphicFramePr>
        <p:xfrm>
          <a:off x="2840837" y="1978415"/>
          <a:ext cx="3000000" cy="3000000"/>
        </p:xfrm>
        <a:graphic>
          <a:graphicData uri="http://schemas.openxmlformats.org/drawingml/2006/table">
            <a:tbl>
              <a:tblPr bandRow="1" firstRow="1">
                <a:noFill/>
                <a:tableStyleId>{B6CBF273-611F-4674-9268-3DF38E1770D0}</a:tableStyleId>
              </a:tblPr>
              <a:tblGrid>
                <a:gridCol w="3094400"/>
                <a:gridCol w="3094400"/>
              </a:tblGrid>
              <a:tr h="3657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ctr">
                        <a:spcBef>
                          <a:spcPts val="0"/>
                        </a:spcBef>
                        <a:spcAft>
                          <a:spcPts val="0"/>
                        </a:spcAft>
                        <a:buNone/>
                      </a:pPr>
                      <a:r>
                        <a:rPr b="1" i="1" lang="es-MX" sz="1800">
                          <a:solidFill>
                            <a:srgbClr val="FFC000"/>
                          </a:solidFill>
                          <a:latin typeface="Cambria Math"/>
                          <a:ea typeface="Cambria Math"/>
                          <a:cs typeface="Cambria Math"/>
                          <a:sym typeface="Cambria Math"/>
                        </a:rPr>
                        <a:t>0.384</a:t>
                      </a:r>
                      <a:endParaRPr b="1" i="1" sz="1800">
                        <a:solidFill>
                          <a:srgbClr val="FFC000"/>
                        </a:solidFill>
                        <a:latin typeface="Cambria Math"/>
                        <a:ea typeface="Cambria Math"/>
                        <a:cs typeface="Cambria Math"/>
                        <a:sym typeface="Cambria Math"/>
                      </a:endParaRPr>
                    </a:p>
                  </a:txBody>
                  <a:tcPr marT="45725" marB="45725" marR="91450" marL="91450">
                    <a:solidFill>
                      <a:schemeClr val="dk1"/>
                    </a:solidFill>
                  </a:tcPr>
                </a:tc>
                <a:tc>
                  <a:txBody>
                    <a:bodyPr/>
                    <a:lstStyle/>
                    <a:p>
                      <a:pPr indent="0" lvl="0" marL="0" marR="0" rtl="0" algn="ctr">
                        <a:spcBef>
                          <a:spcPts val="0"/>
                        </a:spcBef>
                        <a:spcAft>
                          <a:spcPts val="0"/>
                        </a:spcAft>
                        <a:buNone/>
                      </a:pPr>
                      <a:r>
                        <a:rPr b="1" i="1" lang="es-MX" sz="1800">
                          <a:solidFill>
                            <a:srgbClr val="FFC000"/>
                          </a:solidFill>
                          <a:latin typeface="Cambria Math"/>
                          <a:ea typeface="Cambria Math"/>
                          <a:cs typeface="Cambria Math"/>
                          <a:sym typeface="Cambria Math"/>
                        </a:rPr>
                        <a:t>0.05</a:t>
                      </a:r>
                      <a:endParaRPr b="1" i="1" sz="1800">
                        <a:solidFill>
                          <a:srgbClr val="FFC000"/>
                        </a:solidFill>
                        <a:latin typeface="Cambria Math"/>
                        <a:ea typeface="Cambria Math"/>
                        <a:cs typeface="Cambria Math"/>
                        <a:sym typeface="Cambria Math"/>
                      </a:endParaRPr>
                    </a:p>
                  </a:txBody>
                  <a:tcPr marT="45725" marB="45725" marR="91450" marL="91450">
                    <a:solidFill>
                      <a:schemeClr val="dk1"/>
                    </a:solidFill>
                  </a:tcPr>
                </a:tc>
              </a:tr>
              <a:tr h="370850">
                <a:tc>
                  <a:txBody>
                    <a:bodyPr/>
                    <a:lstStyle/>
                    <a:p>
                      <a:pPr indent="0" lvl="0" marL="0" marR="0" rtl="0" algn="ctr">
                        <a:spcBef>
                          <a:spcPts val="0"/>
                        </a:spcBef>
                        <a:spcAft>
                          <a:spcPts val="0"/>
                        </a:spcAft>
                        <a:buNone/>
                      </a:pPr>
                      <a:r>
                        <a:rPr b="1" i="1" lang="es-MX" sz="1800">
                          <a:solidFill>
                            <a:srgbClr val="FFC000"/>
                          </a:solidFill>
                          <a:latin typeface="Cambria Math"/>
                          <a:ea typeface="Cambria Math"/>
                          <a:cs typeface="Cambria Math"/>
                          <a:sym typeface="Cambria Math"/>
                        </a:rPr>
                        <a:t>38%</a:t>
                      </a:r>
                      <a:endParaRPr b="1" i="1" sz="1800">
                        <a:solidFill>
                          <a:srgbClr val="FFC000"/>
                        </a:solidFill>
                        <a:latin typeface="Cambria Math"/>
                        <a:ea typeface="Cambria Math"/>
                        <a:cs typeface="Cambria Math"/>
                        <a:sym typeface="Cambria Math"/>
                      </a:endParaRPr>
                    </a:p>
                  </a:txBody>
                  <a:tcPr marT="45725" marB="45725" marR="91450" marL="91450">
                    <a:solidFill>
                      <a:schemeClr val="dk1"/>
                    </a:solidFill>
                  </a:tcPr>
                </a:tc>
                <a:tc>
                  <a:txBody>
                    <a:bodyPr/>
                    <a:lstStyle/>
                    <a:p>
                      <a:pPr indent="0" lvl="0" marL="0" marR="0" rtl="0" algn="ctr">
                        <a:spcBef>
                          <a:spcPts val="0"/>
                        </a:spcBef>
                        <a:spcAft>
                          <a:spcPts val="0"/>
                        </a:spcAft>
                        <a:buNone/>
                      </a:pPr>
                      <a:r>
                        <a:rPr b="1" i="1" lang="es-MX" sz="1800">
                          <a:solidFill>
                            <a:srgbClr val="FFC000"/>
                          </a:solidFill>
                          <a:latin typeface="Cambria Math"/>
                          <a:ea typeface="Cambria Math"/>
                          <a:cs typeface="Cambria Math"/>
                          <a:sym typeface="Cambria Math"/>
                        </a:rPr>
                        <a:t>5%</a:t>
                      </a:r>
                      <a:endParaRPr b="1" i="1" sz="1800">
                        <a:solidFill>
                          <a:srgbClr val="FFC000"/>
                        </a:solidFill>
                        <a:latin typeface="Cambria Math"/>
                        <a:ea typeface="Cambria Math"/>
                        <a:cs typeface="Cambria Math"/>
                        <a:sym typeface="Cambria Math"/>
                      </a:endParaRPr>
                    </a:p>
                  </a:txBody>
                  <a:tcPr marT="45725" marB="45725" marR="91450" marL="91450">
                    <a:solidFill>
                      <a:schemeClr val="dk1"/>
                    </a:solidFill>
                  </a:tcPr>
                </a:tc>
              </a:tr>
            </a:tbl>
          </a:graphicData>
        </a:graphic>
      </p:graphicFrame>
      <p:sp>
        <p:nvSpPr>
          <p:cNvPr id="703" name="Google Shape;703;p52"/>
          <p:cNvSpPr/>
          <p:nvPr/>
        </p:nvSpPr>
        <p:spPr>
          <a:xfrm>
            <a:off x="5334001" y="1765013"/>
            <a:ext cx="1211624" cy="1407678"/>
          </a:xfrm>
          <a:prstGeom prst="chevron">
            <a:avLst>
              <a:gd fmla="val 50000" name="adj"/>
            </a:avLst>
          </a:prstGeom>
          <a:solidFill>
            <a:schemeClr val="accent1"/>
          </a:solidFill>
          <a:ln cap="flat" cmpd="sng" w="19050">
            <a:solidFill>
              <a:srgbClr val="256C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Resultado de imagen para prueba de hipotesis meme" id="704" name="Google Shape;704;p52"/>
          <p:cNvPicPr preferRelativeResize="0"/>
          <p:nvPr/>
        </p:nvPicPr>
        <p:blipFill rotWithShape="1">
          <a:blip r:embed="rId4">
            <a:alphaModFix/>
          </a:blip>
          <a:srcRect b="0" l="0" r="0" t="0"/>
          <a:stretch/>
        </p:blipFill>
        <p:spPr>
          <a:xfrm>
            <a:off x="9333649" y="1219099"/>
            <a:ext cx="2257508" cy="2246414"/>
          </a:xfrm>
          <a:prstGeom prst="rect">
            <a:avLst/>
          </a:prstGeom>
          <a:noFill/>
          <a:ln>
            <a:noFill/>
          </a:ln>
        </p:spPr>
      </p:pic>
      <p:sp>
        <p:nvSpPr>
          <p:cNvPr id="705" name="Google Shape;705;p52"/>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de hipótesis para la proporción</a:t>
            </a:r>
            <a:endParaRPr b="1" sz="3600" u="sng">
              <a:solidFill>
                <a:srgbClr val="FFC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3"/>
          <p:cNvSpPr txBox="1"/>
          <p:nvPr/>
        </p:nvSpPr>
        <p:spPr>
          <a:xfrm>
            <a:off x="367434" y="1313531"/>
            <a:ext cx="1153015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4000">
                <a:solidFill>
                  <a:srgbClr val="FFC000"/>
                </a:solidFill>
                <a:latin typeface="Calibri"/>
                <a:ea typeface="Calibri"/>
                <a:cs typeface="Calibri"/>
                <a:sym typeface="Calibri"/>
              </a:rPr>
              <a:t>AQUÍ TERMINO HOY</a:t>
            </a:r>
            <a:endParaRPr sz="4000">
              <a:solidFill>
                <a:srgbClr val="FFC0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14" name="Shape 714"/>
        <p:cNvGrpSpPr/>
        <p:nvPr/>
      </p:nvGrpSpPr>
      <p:grpSpPr>
        <a:xfrm>
          <a:off x="0" y="0"/>
          <a:ext cx="0" cy="0"/>
          <a:chOff x="0" y="0"/>
          <a:chExt cx="0" cy="0"/>
        </a:xfrm>
      </p:grpSpPr>
      <p:sp>
        <p:nvSpPr>
          <p:cNvPr id="715" name="Google Shape;715;p54"/>
          <p:cNvSpPr txBox="1"/>
          <p:nvPr/>
        </p:nvSpPr>
        <p:spPr>
          <a:xfrm>
            <a:off x="367434" y="1313531"/>
            <a:ext cx="11530157" cy="2332754"/>
          </a:xfrm>
          <a:prstGeom prst="rect">
            <a:avLst/>
          </a:prstGeom>
          <a:blipFill rotWithShape="1">
            <a:blip r:embed="rId3">
              <a:alphaModFix/>
            </a:blip>
            <a:stretch>
              <a:fillRect b="0" l="-528" r="-528" t="-130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716" name="Google Shape;716;p54"/>
          <p:cNvSpPr txBox="1"/>
          <p:nvPr/>
        </p:nvSpPr>
        <p:spPr>
          <a:xfrm>
            <a:off x="651163" y="207818"/>
            <a:ext cx="11540837"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de hipótesis para la diferencia de dos proporciones</a:t>
            </a:r>
            <a:endParaRPr b="1" sz="3600" u="sng">
              <a:solidFill>
                <a:srgbClr val="FFC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20" name="Shape 720"/>
        <p:cNvGrpSpPr/>
        <p:nvPr/>
      </p:nvGrpSpPr>
      <p:grpSpPr>
        <a:xfrm>
          <a:off x="0" y="0"/>
          <a:ext cx="0" cy="0"/>
          <a:chOff x="0" y="0"/>
          <a:chExt cx="0" cy="0"/>
        </a:xfrm>
      </p:grpSpPr>
      <p:sp>
        <p:nvSpPr>
          <p:cNvPr id="721" name="Google Shape;721;p55"/>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22" name="Google Shape;722;p55"/>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26" name="Shape 726"/>
        <p:cNvGrpSpPr/>
        <p:nvPr/>
      </p:nvGrpSpPr>
      <p:grpSpPr>
        <a:xfrm>
          <a:off x="0" y="0"/>
          <a:ext cx="0" cy="0"/>
          <a:chOff x="0" y="0"/>
          <a:chExt cx="0" cy="0"/>
        </a:xfrm>
      </p:grpSpPr>
      <p:sp>
        <p:nvSpPr>
          <p:cNvPr id="727" name="Google Shape;727;p56"/>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28" name="Google Shape;728;p56"/>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32" name="Shape 732"/>
        <p:cNvGrpSpPr/>
        <p:nvPr/>
      </p:nvGrpSpPr>
      <p:grpSpPr>
        <a:xfrm>
          <a:off x="0" y="0"/>
          <a:ext cx="0" cy="0"/>
          <a:chOff x="0" y="0"/>
          <a:chExt cx="0" cy="0"/>
        </a:xfrm>
      </p:grpSpPr>
      <p:sp>
        <p:nvSpPr>
          <p:cNvPr id="733" name="Google Shape;733;p57"/>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34" name="Google Shape;734;p57"/>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38" name="Shape 738"/>
        <p:cNvGrpSpPr/>
        <p:nvPr/>
      </p:nvGrpSpPr>
      <p:grpSpPr>
        <a:xfrm>
          <a:off x="0" y="0"/>
          <a:ext cx="0" cy="0"/>
          <a:chOff x="0" y="0"/>
          <a:chExt cx="0" cy="0"/>
        </a:xfrm>
      </p:grpSpPr>
      <p:sp>
        <p:nvSpPr>
          <p:cNvPr id="739" name="Google Shape;739;p58"/>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40" name="Google Shape;740;p58"/>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44" name="Shape 744"/>
        <p:cNvGrpSpPr/>
        <p:nvPr/>
      </p:nvGrpSpPr>
      <p:grpSpPr>
        <a:xfrm>
          <a:off x="0" y="0"/>
          <a:ext cx="0" cy="0"/>
          <a:chOff x="0" y="0"/>
          <a:chExt cx="0" cy="0"/>
        </a:xfrm>
      </p:grpSpPr>
      <p:sp>
        <p:nvSpPr>
          <p:cNvPr id="745" name="Google Shape;745;p59"/>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46" name="Google Shape;746;p59"/>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6"/>
          <p:cNvSpPr txBox="1"/>
          <p:nvPr/>
        </p:nvSpPr>
        <p:spPr>
          <a:xfrm>
            <a:off x="500640" y="1161132"/>
            <a:ext cx="11263745"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MX" sz="2700">
                <a:solidFill>
                  <a:srgbClr val="00B0F0"/>
                </a:solidFill>
                <a:latin typeface="Calibri"/>
                <a:ea typeface="Calibri"/>
                <a:cs typeface="Calibri"/>
                <a:sym typeface="Calibri"/>
              </a:rPr>
              <a:t>¿Qué información puedo tener?</a:t>
            </a:r>
            <a:endParaRPr/>
          </a:p>
        </p:txBody>
      </p:sp>
      <p:sp>
        <p:nvSpPr>
          <p:cNvPr id="369" name="Google Shape;369;p6"/>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Muestras Independientes</a:t>
            </a:r>
            <a:endParaRPr/>
          </a:p>
        </p:txBody>
      </p:sp>
      <p:graphicFrame>
        <p:nvGraphicFramePr>
          <p:cNvPr id="370" name="Google Shape;370;p6"/>
          <p:cNvGraphicFramePr/>
          <p:nvPr/>
        </p:nvGraphicFramePr>
        <p:xfrm>
          <a:off x="2330074" y="2306559"/>
          <a:ext cx="3000000" cy="3000000"/>
        </p:xfrm>
        <a:graphic>
          <a:graphicData uri="http://schemas.openxmlformats.org/drawingml/2006/table">
            <a:tbl>
              <a:tblPr bandRow="1" firstRow="1">
                <a:noFill/>
                <a:tableStyleId>{CC0CD838-7BA5-4DA3-9A05-D03237A4BCFE}</a:tableStyleId>
              </a:tblPr>
              <a:tblGrid>
                <a:gridCol w="1265800"/>
                <a:gridCol w="2536625"/>
                <a:gridCol w="1901225"/>
                <a:gridCol w="1901225"/>
              </a:tblGrid>
              <a:tr h="37085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tc>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tc>
                <a:tc>
                  <a:txBody>
                    <a:bodyPr/>
                    <a:lstStyle/>
                    <a:p>
                      <a:pPr indent="0" lvl="0" marL="0" marR="0" rtl="0" algn="ctr">
                        <a:spcBef>
                          <a:spcPts val="0"/>
                        </a:spcBef>
                        <a:spcAft>
                          <a:spcPts val="0"/>
                        </a:spcAft>
                        <a:buNone/>
                      </a:pPr>
                      <a:r>
                        <a:rPr b="1" lang="es-MX" sz="1800">
                          <a:solidFill>
                            <a:srgbClr val="00B0F0"/>
                          </a:solidFill>
                        </a:rPr>
                        <a:t>Grupo 1</a:t>
                      </a:r>
                      <a:endParaRPr b="1" sz="1800">
                        <a:solidFill>
                          <a:srgbClr val="00B0F0"/>
                        </a:solidFill>
                      </a:endParaRPr>
                    </a:p>
                  </a:txBody>
                  <a:tcPr marT="45725" marB="45725" marR="91450" marL="91450"/>
                </a:tc>
                <a:tc>
                  <a:txBody>
                    <a:bodyPr/>
                    <a:lstStyle/>
                    <a:p>
                      <a:pPr indent="0" lvl="0" marL="0" marR="0" rtl="0" algn="ctr">
                        <a:spcBef>
                          <a:spcPts val="0"/>
                        </a:spcBef>
                        <a:spcAft>
                          <a:spcPts val="0"/>
                        </a:spcAft>
                        <a:buNone/>
                      </a:pPr>
                      <a:r>
                        <a:rPr b="1" lang="es-MX" sz="1800">
                          <a:solidFill>
                            <a:srgbClr val="00B0F0"/>
                          </a:solidFill>
                        </a:rPr>
                        <a:t>Grupo 2</a:t>
                      </a:r>
                      <a:endParaRPr b="1" sz="1800">
                        <a:solidFill>
                          <a:srgbClr val="00B0F0"/>
                        </a:solidFill>
                      </a:endParaRPr>
                    </a:p>
                  </a:txBody>
                  <a:tcPr marT="45725" marB="45725" marR="91450" marL="91450"/>
                </a:tc>
              </a:tr>
              <a:tr h="370850">
                <a:tc>
                  <a:txBody>
                    <a:bodyPr/>
                    <a:lstStyle/>
                    <a:p>
                      <a:pPr indent="0" lvl="0" marL="0" marR="0" rtl="0" algn="ctr">
                        <a:spcBef>
                          <a:spcPts val="0"/>
                        </a:spcBef>
                        <a:spcAft>
                          <a:spcPts val="0"/>
                        </a:spcAft>
                        <a:buNone/>
                      </a:pPr>
                      <a:r>
                        <a:rPr b="1" lang="es-MX" sz="1800">
                          <a:solidFill>
                            <a:srgbClr val="00B0F0"/>
                          </a:solidFill>
                        </a:rPr>
                        <a:t>Población </a:t>
                      </a:r>
                      <a:endParaRPr b="1" sz="1800">
                        <a:solidFill>
                          <a:srgbClr val="00B0F0"/>
                        </a:solidFill>
                      </a:endParaRPr>
                    </a:p>
                  </a:txBody>
                  <a:tcPr marT="45725" marB="45725" marR="91450" marL="91450">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B cap="flat" cmpd="sng" w="12700">
                      <a:solidFill>
                        <a:srgbClr val="00B0F0"/>
                      </a:solidFill>
                      <a:prstDash val="solid"/>
                      <a:round/>
                      <a:headEnd len="sm" w="sm" type="none"/>
                      <a:tailEnd len="sm" w="sm" type="none"/>
                    </a:lnB>
                  </a:tcPr>
                </a:tc>
              </a:tr>
              <a:tr h="46370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1" lang="es-MX" sz="1800">
                          <a:solidFill>
                            <a:srgbClr val="00B0F0"/>
                          </a:solidFill>
                        </a:rPr>
                        <a:t>Muestra</a:t>
                      </a:r>
                      <a:endParaRPr b="1" sz="1800">
                        <a:solidFill>
                          <a:srgbClr val="00B0F0"/>
                        </a:solidFill>
                      </a:endParaRPr>
                    </a:p>
                  </a:txBody>
                  <a:tcPr marT="45725" marB="45725" marR="91450" marL="91450">
                    <a:lnT cap="flat" cmpd="sng" w="12700">
                      <a:solidFill>
                        <a:srgbClr val="00B0F0"/>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r>
              <a:tr h="370850">
                <a:tc>
                  <a:txBody>
                    <a:bodyPr/>
                    <a:lstStyle/>
                    <a:p>
                      <a:pPr indent="0" lvl="0" marL="0" marR="0" rtl="0" algn="ctr">
                        <a:spcBef>
                          <a:spcPts val="0"/>
                        </a:spcBef>
                        <a:spcAft>
                          <a:spcPts val="0"/>
                        </a:spcAft>
                        <a:buNone/>
                      </a:pPr>
                      <a:r>
                        <a:t/>
                      </a:r>
                      <a:endParaRPr b="1" sz="1800">
                        <a:solidFill>
                          <a:srgbClr val="00B0F0"/>
                        </a:solidFill>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rgbClr val="00B0F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T cap="flat" cmpd="sng" w="12700">
                      <a:solidFill>
                        <a:srgbClr val="00B0F0"/>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71" name="Google Shape;371;p6"/>
          <p:cNvSpPr txBox="1"/>
          <p:nvPr/>
        </p:nvSpPr>
        <p:spPr>
          <a:xfrm>
            <a:off x="500640" y="5317496"/>
            <a:ext cx="11263745" cy="92333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MX" sz="2700">
                <a:solidFill>
                  <a:srgbClr val="002060"/>
                </a:solidFill>
                <a:latin typeface="Calibri"/>
                <a:ea typeface="Calibri"/>
                <a:cs typeface="Calibri"/>
                <a:sym typeface="Calibri"/>
              </a:rPr>
              <a:t>Se puede considerar que puedo tener</a:t>
            </a:r>
            <a:endParaRPr/>
          </a:p>
          <a:p>
            <a:pPr indent="0" lvl="0" marL="0" marR="0" rtl="0" algn="ctr">
              <a:spcBef>
                <a:spcPts val="0"/>
              </a:spcBef>
              <a:spcAft>
                <a:spcPts val="0"/>
              </a:spcAft>
              <a:buNone/>
            </a:pPr>
            <a:r>
              <a:rPr b="1" lang="es-MX" sz="2700">
                <a:solidFill>
                  <a:srgbClr val="002060"/>
                </a:solidFill>
                <a:latin typeface="Calibri"/>
                <a:ea typeface="Calibri"/>
                <a:cs typeface="Calibri"/>
                <a:sym typeface="Calibri"/>
              </a:rPr>
              <a:t> Varianzas iguales o Varianzas desiguales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50" name="Shape 750"/>
        <p:cNvGrpSpPr/>
        <p:nvPr/>
      </p:nvGrpSpPr>
      <p:grpSpPr>
        <a:xfrm>
          <a:off x="0" y="0"/>
          <a:ext cx="0" cy="0"/>
          <a:chOff x="0" y="0"/>
          <a:chExt cx="0" cy="0"/>
        </a:xfrm>
      </p:grpSpPr>
      <p:sp>
        <p:nvSpPr>
          <p:cNvPr id="751" name="Google Shape;751;p60"/>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52" name="Google Shape;752;p60"/>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8080"/>
        </a:solidFill>
      </p:bgPr>
    </p:bg>
    <p:spTree>
      <p:nvGrpSpPr>
        <p:cNvPr id="756" name="Shape 756"/>
        <p:cNvGrpSpPr/>
        <p:nvPr/>
      </p:nvGrpSpPr>
      <p:grpSpPr>
        <a:xfrm>
          <a:off x="0" y="0"/>
          <a:ext cx="0" cy="0"/>
          <a:chOff x="0" y="0"/>
          <a:chExt cx="0" cy="0"/>
        </a:xfrm>
      </p:grpSpPr>
      <p:sp>
        <p:nvSpPr>
          <p:cNvPr id="757" name="Google Shape;757;p61"/>
          <p:cNvSpPr txBox="1"/>
          <p:nvPr/>
        </p:nvSpPr>
        <p:spPr>
          <a:xfrm>
            <a:off x="3905251" y="207818"/>
            <a:ext cx="8286749" cy="646331"/>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rgbClr val="FFC000"/>
                </a:solidFill>
                <a:latin typeface="Calibri"/>
                <a:ea typeface="Calibri"/>
                <a:cs typeface="Calibri"/>
                <a:sym typeface="Calibri"/>
              </a:rPr>
              <a:t>Prueba Pareada </a:t>
            </a:r>
            <a:endParaRPr b="1" sz="3600" u="sng">
              <a:solidFill>
                <a:srgbClr val="FFC000"/>
              </a:solidFill>
              <a:latin typeface="Calibri"/>
              <a:ea typeface="Calibri"/>
              <a:cs typeface="Calibri"/>
              <a:sym typeface="Calibri"/>
            </a:endParaRPr>
          </a:p>
        </p:txBody>
      </p:sp>
      <p:sp>
        <p:nvSpPr>
          <p:cNvPr id="758" name="Google Shape;758;p61"/>
          <p:cNvSpPr txBox="1"/>
          <p:nvPr/>
        </p:nvSpPr>
        <p:spPr>
          <a:xfrm>
            <a:off x="367434" y="1313531"/>
            <a:ext cx="11530157" cy="3563861"/>
          </a:xfrm>
          <a:prstGeom prst="rect">
            <a:avLst/>
          </a:prstGeom>
          <a:blipFill rotWithShape="1">
            <a:blip r:embed="rId3">
              <a:alphaModFix/>
            </a:blip>
            <a:stretch>
              <a:fillRect b="0" l="-528" r="-528" t="-8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sp>
        <p:nvSpPr>
          <p:cNvPr id="377" name="Google Shape;377;p7"/>
          <p:cNvSpPr txBox="1"/>
          <p:nvPr/>
        </p:nvSpPr>
        <p:spPr>
          <a:xfrm>
            <a:off x="500640" y="1147278"/>
            <a:ext cx="11263745" cy="5373138"/>
          </a:xfrm>
          <a:prstGeom prst="rect">
            <a:avLst/>
          </a:prstGeom>
          <a:blipFill rotWithShape="1">
            <a:blip r:embed="rId3">
              <a:alphaModFix/>
            </a:blip>
            <a:stretch>
              <a:fillRect b="0" l="-1027" r="-1027" t="-101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378" name="Google Shape;378;p7"/>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8"/>
          <p:cNvSpPr txBox="1"/>
          <p:nvPr/>
        </p:nvSpPr>
        <p:spPr>
          <a:xfrm>
            <a:off x="500640" y="1161132"/>
            <a:ext cx="11263745" cy="5078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700">
                <a:solidFill>
                  <a:srgbClr val="00B0F0"/>
                </a:solidFill>
                <a:latin typeface="Calibri"/>
                <a:ea typeface="Calibri"/>
                <a:cs typeface="Calibri"/>
                <a:sym typeface="Calibri"/>
              </a:rPr>
              <a:t>Entonces sustituyendo tenemos:</a:t>
            </a:r>
            <a:endParaRPr/>
          </a:p>
        </p:txBody>
      </p:sp>
      <p:sp>
        <p:nvSpPr>
          <p:cNvPr id="385" name="Google Shape;385;p8"/>
          <p:cNvSpPr txBox="1"/>
          <p:nvPr/>
        </p:nvSpPr>
        <p:spPr>
          <a:xfrm>
            <a:off x="3542989" y="2328695"/>
            <a:ext cx="5179046" cy="2273636"/>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386" name="Google Shape;386;p8"/>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Varianzas Iguales </a:t>
            </a:r>
            <a:endParaRPr b="1" sz="3600" u="sng">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sp>
        <p:nvSpPr>
          <p:cNvPr id="392" name="Google Shape;392;p9"/>
          <p:cNvSpPr txBox="1"/>
          <p:nvPr/>
        </p:nvSpPr>
        <p:spPr>
          <a:xfrm>
            <a:off x="500640" y="1161132"/>
            <a:ext cx="11263745" cy="1338828"/>
          </a:xfrm>
          <a:prstGeom prst="rect">
            <a:avLst/>
          </a:prstGeom>
          <a:blipFill rotWithShape="1">
            <a:blip r:embed="rId3">
              <a:alphaModFix/>
            </a:blip>
            <a:stretch>
              <a:fillRect b="-11362" l="-1026" r="0" t="-363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393" name="Google Shape;393;p9"/>
          <p:cNvSpPr txBox="1"/>
          <p:nvPr/>
        </p:nvSpPr>
        <p:spPr>
          <a:xfrm>
            <a:off x="500639" y="4846563"/>
            <a:ext cx="11263745" cy="1338828"/>
          </a:xfrm>
          <a:prstGeom prst="rect">
            <a:avLst/>
          </a:prstGeom>
          <a:blipFill rotWithShape="1">
            <a:blip r:embed="rId4">
              <a:alphaModFix/>
            </a:blip>
            <a:stretch>
              <a:fillRect b="0" l="-1026" r="0" t="-408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
        <p:nvSpPr>
          <p:cNvPr id="394" name="Google Shape;394;p9"/>
          <p:cNvSpPr txBox="1"/>
          <p:nvPr/>
        </p:nvSpPr>
        <p:spPr>
          <a:xfrm>
            <a:off x="3905251" y="207818"/>
            <a:ext cx="8286749" cy="646331"/>
          </a:xfrm>
          <a:prstGeom prst="rect">
            <a:avLst/>
          </a:prstGeom>
          <a:solidFill>
            <a:srgbClr val="0C0C0C"/>
          </a:solid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s-MX" sz="3600" u="sng">
                <a:solidFill>
                  <a:schemeClr val="lt1"/>
                </a:solidFill>
                <a:latin typeface="Calibri"/>
                <a:ea typeface="Calibri"/>
                <a:cs typeface="Calibri"/>
                <a:sym typeface="Calibri"/>
              </a:rPr>
              <a:t>Varianzas Iguales </a:t>
            </a:r>
            <a:endParaRPr b="1" sz="3600" u="sng">
              <a:solidFill>
                <a:schemeClr val="lt1"/>
              </a:solidFill>
              <a:latin typeface="Calibri"/>
              <a:ea typeface="Calibri"/>
              <a:cs typeface="Calibri"/>
              <a:sym typeface="Calibri"/>
            </a:endParaRPr>
          </a:p>
        </p:txBody>
      </p:sp>
      <p:sp>
        <p:nvSpPr>
          <p:cNvPr id="395" name="Google Shape;395;p9"/>
          <p:cNvSpPr txBox="1"/>
          <p:nvPr/>
        </p:nvSpPr>
        <p:spPr>
          <a:xfrm>
            <a:off x="3561327" y="2583444"/>
            <a:ext cx="5320174" cy="2273636"/>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MX" sz="1800">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s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Bas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Bas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Base">
  <a:themeElements>
    <a:clrScheme name="Verde azulado">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2014-01-06T13:02:27Z</dcterms:created>
  <dc:creator>Priscilla Ruiz Palomino Haro</dc:creator>
</cp:coreProperties>
</file>