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notesMasterIdLst>
    <p:notesMasterId r:id="rId5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F02"/>
    <a:srgbClr val="FFD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8F168-F316-4268-B438-156A5D44E90E}" type="datetimeFigureOut">
              <a:rPr lang="en-IE" smtClean="0"/>
              <a:t>05/09/2024</a:t>
            </a:fld>
            <a:endParaRPr lang="en-I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B116C-1706-4A8D-BC0A-6A706F1D5E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999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solidFill>
          <a:srgbClr val="990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3D268-6959-F0A2-D6CB-627A1999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2492" y="1122363"/>
            <a:ext cx="6039608" cy="2387600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I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164EC7-1DCF-78D5-F2C7-44A3768F3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2492" y="3665538"/>
            <a:ext cx="6039608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IE" dirty="0"/>
          </a:p>
        </p:txBody>
      </p:sp>
      <p:pic>
        <p:nvPicPr>
          <p:cNvPr id="6" name="Imagen 5" descr="Cocina con estantes blancos&#10;&#10;Descripción generada automáticamente con confianza media">
            <a:extLst>
              <a:ext uri="{FF2B5EF4-FFF2-40B4-BE49-F238E27FC236}">
                <a16:creationId xmlns:a16="http://schemas.microsoft.com/office/drawing/2014/main" id="{3D953B57-5313-995F-6883-559B890510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6" r="27788"/>
          <a:stretch/>
        </p:blipFill>
        <p:spPr>
          <a:xfrm>
            <a:off x="0" y="1"/>
            <a:ext cx="5422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6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78090EF-AAC6-0C99-AA0A-06B941442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0FAACB-2531-BCE0-1E02-DF43DE01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5D2594-86AD-0914-0707-405D76CF4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buClr>
                <a:srgbClr val="990F02"/>
              </a:buClr>
              <a:buFont typeface="Wingdings" panose="05000000000000000000" pitchFamily="2" charset="2"/>
              <a:buChar char="Ø"/>
              <a:defRPr/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/>
            </a:lvl2pPr>
            <a:lvl3pPr>
              <a:buClr>
                <a:srgbClr val="990F02"/>
              </a:buClr>
              <a:defRPr/>
            </a:lvl3pPr>
            <a:lvl4pPr>
              <a:buClr>
                <a:srgbClr val="990F02"/>
              </a:buClr>
              <a:defRPr/>
            </a:lvl4pPr>
            <a:lvl5pPr>
              <a:buClr>
                <a:srgbClr val="990F02"/>
              </a:buCl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F87EB7-440D-7528-6F53-B52314CD4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/>
          </a:p>
        </p:txBody>
      </p:sp>
      <p:pic>
        <p:nvPicPr>
          <p:cNvPr id="9" name="Imagen 8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7DEA0DBB-F95A-EC09-61EF-90883C68A9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50762297-2146-FE66-1DEA-C4F66D65F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8" name="Imagen 7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57948F74-0BF5-FB25-32D0-93DA5A808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1" name="Imagen 10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47A42BDC-6FEC-8687-0AAB-31FEE7623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F7E982D7-8CD1-04BB-4E7F-FCFDD02D43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37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678D908-5E43-6172-CE44-B141ECAFDC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C4A10A-C7A7-34D0-7D2F-E6A5D745A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44354E-D0DD-3FEE-9DDE-662A97B35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228600" indent="-228600">
              <a:buClr>
                <a:srgbClr val="990F02"/>
              </a:buClr>
              <a:buFont typeface="Wingdings" panose="05000000000000000000" pitchFamily="2" charset="2"/>
              <a:buChar char="Ø"/>
              <a:defRPr/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/>
            </a:lvl2pPr>
            <a:lvl3pPr>
              <a:buClr>
                <a:srgbClr val="990F02"/>
              </a:buClr>
              <a:defRPr/>
            </a:lvl3pPr>
            <a:lvl4pPr>
              <a:buClr>
                <a:srgbClr val="990F02"/>
              </a:buClr>
              <a:defRPr/>
            </a:lvl4pPr>
            <a:lvl5pPr>
              <a:buClr>
                <a:srgbClr val="990F02"/>
              </a:buCl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7483FD-2B9A-AE0D-D60B-C7C7856782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/>
          </a:p>
        </p:txBody>
      </p:sp>
      <p:pic>
        <p:nvPicPr>
          <p:cNvPr id="9" name="Imagen 8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92DACEBF-0181-0BC9-3F53-F34009A5D3B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65221FB4-B485-CD3F-8AFC-384E72DDE2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8" name="Imagen 7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2E9E4F48-37FD-92D3-BB51-60BA977A3B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1" name="Imagen 10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EB34C14F-DF6F-BF08-B2C5-107E32588D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DDBD5B3-2C8F-B34E-9B1F-AB052BA879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97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radecimiento">
    <p:bg>
      <p:bgPr>
        <a:gradFill>
          <a:gsLst>
            <a:gs pos="0">
              <a:srgbClr val="990F02">
                <a:alpha val="50000"/>
              </a:srgbClr>
            </a:gs>
            <a:gs pos="100000">
              <a:srgbClr val="990F0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BD784-5897-2E89-57E9-4BE56EA8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IE" dirty="0"/>
          </a:p>
        </p:txBody>
      </p:sp>
      <p:pic>
        <p:nvPicPr>
          <p:cNvPr id="11" name="Imagen 10" descr="Un dibujo de un animal&#10;&#10;Descripción generada automáticamente con confianza media">
            <a:extLst>
              <a:ext uri="{FF2B5EF4-FFF2-40B4-BE49-F238E27FC236}">
                <a16:creationId xmlns:a16="http://schemas.microsoft.com/office/drawing/2014/main" id="{C06B7A04-C231-D933-C5A1-BE4670AA6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6090" y="5838660"/>
            <a:ext cx="1274400" cy="3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2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idos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4AC4CDAD-393E-1B2F-31BE-4A0322CA44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B83DF42-B994-8F5B-6370-D3BD44B7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912745" cy="1600200"/>
          </a:xfrm>
        </p:spPr>
        <p:txBody>
          <a:bodyPr anchor="b">
            <a:normAutofit/>
          </a:bodyPr>
          <a:lstStyle>
            <a:lvl1pPr algn="ctr">
              <a:defRPr sz="2400"/>
            </a:lvl1pPr>
          </a:lstStyle>
          <a:p>
            <a:r>
              <a:rPr lang="es-ES" dirty="0"/>
              <a:t>Haga clic para modificar el estilo de título del patrón</a:t>
            </a:r>
            <a:endParaRPr lang="en-I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A79719-EEE6-B6AD-3F13-B9A59A207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91274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3792EFB-E52B-A7EA-B702-D8F41E6F9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/>
          </a:p>
        </p:txBody>
      </p:sp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07F6701F-3349-317F-BD09-AA9E87417E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9E0F83B8-AB2C-182F-20A1-86B9B55A9C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2" name="Imagen 11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6D528AA-4334-3FFF-6787-B4CC9E4DEC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7699674E-69EA-9E3A-8980-9D7A1B6564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FCE799EE-906A-6118-4B2F-BEE508B619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9" name="Marcador de texto 3">
            <a:extLst>
              <a:ext uri="{FF2B5EF4-FFF2-40B4-BE49-F238E27FC236}">
                <a16:creationId xmlns:a16="http://schemas.microsoft.com/office/drawing/2014/main" id="{7855E274-39CD-4476-2B41-D34FAD6D3607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4639627" y="2057400"/>
            <a:ext cx="291274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93D1EEF4-33BC-F66F-1A4D-26F3AC532460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8439465" y="2057400"/>
            <a:ext cx="291274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9C3C1DE3-9372-5D1F-FDC2-2FBBC8BBD73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40263" y="457200"/>
            <a:ext cx="2911475" cy="1600200"/>
          </a:xfrm>
        </p:spPr>
        <p:txBody>
          <a:bodyPr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E" sz="2400" kern="1200" dirty="0">
                <a:solidFill>
                  <a:srgbClr val="990F0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  <a:endParaRPr lang="en-IE" dirty="0"/>
          </a:p>
        </p:txBody>
      </p:sp>
      <p:sp>
        <p:nvSpPr>
          <p:cNvPr id="18" name="Marcador de contenido 16">
            <a:extLst>
              <a:ext uri="{FF2B5EF4-FFF2-40B4-BE49-F238E27FC236}">
                <a16:creationId xmlns:a16="http://schemas.microsoft.com/office/drawing/2014/main" id="{2A1D152D-996B-74DC-3F20-D8E93ECC74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8831" y="457200"/>
            <a:ext cx="2911475" cy="1600200"/>
          </a:xfrm>
        </p:spPr>
        <p:txBody>
          <a:bodyPr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E" sz="2400" kern="1200" dirty="0">
                <a:solidFill>
                  <a:srgbClr val="990F0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14637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364601B-1236-ED72-D32C-0941F4A2FB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3" name="Imagen 12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EA42CF82-C8A6-6EB1-E196-2ED2F6C195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1AD844A-E31D-3879-89BB-741989FF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980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I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AD6EB-1663-B80A-CEDB-12CEBF69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4500" indent="-444500">
              <a:buClr>
                <a:srgbClr val="990F02"/>
              </a:buClr>
              <a:buFont typeface="Wingdings" panose="05000000000000000000" pitchFamily="2" charset="2"/>
              <a:buChar char="Ø"/>
              <a:defRPr/>
            </a:lvl1pPr>
            <a:lvl2pPr marL="901700" indent="-444500" defTabSz="901700">
              <a:buClr>
                <a:srgbClr val="990F02"/>
              </a:buClr>
              <a:buFont typeface="Wingdings" panose="05000000000000000000" pitchFamily="2" charset="2"/>
              <a:buChar char="§"/>
              <a:defRPr/>
            </a:lvl2pPr>
            <a:lvl3pPr marL="1257300" indent="-342900">
              <a:buClr>
                <a:srgbClr val="990F02"/>
              </a:buClr>
              <a:buFont typeface="Arial" panose="020B0604020202020204" pitchFamily="34" charset="0"/>
              <a:buChar char="•"/>
              <a:defRPr/>
            </a:lvl3pPr>
            <a:lvl4pPr marL="1612900" indent="-241300">
              <a:buClr>
                <a:srgbClr val="990F02"/>
              </a:buClr>
              <a:buFont typeface="Arial" panose="020B0604020202020204" pitchFamily="34" charset="0"/>
              <a:buChar char="•"/>
              <a:defRPr/>
            </a:lvl4pPr>
            <a:lvl5pPr marL="2159000" indent="-330200">
              <a:buClr>
                <a:srgbClr val="990F02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IE" dirty="0"/>
          </a:p>
        </p:txBody>
      </p:sp>
      <p:sp>
        <p:nvSpPr>
          <p:cNvPr id="4" name="Marcador de número de diapositiva 7">
            <a:extLst>
              <a:ext uri="{FF2B5EF4-FFF2-40B4-BE49-F238E27FC236}">
                <a16:creationId xmlns:a16="http://schemas.microsoft.com/office/drawing/2014/main" id="{9C6DB6F6-6021-7691-799D-471BB44B7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603269" cy="365125"/>
          </a:xfrm>
        </p:spPr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 dirty="0"/>
          </a:p>
        </p:txBody>
      </p:sp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9357B6F9-3AAC-320B-F161-1C41C5AB58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72435732-23CC-9A8A-C866-27327746B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8615950C-F5D5-BF09-B330-CBBE9AE7CE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A6B2398E-7D63-1A13-8E52-3E1D29762F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12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gradFill>
          <a:gsLst>
            <a:gs pos="0">
              <a:srgbClr val="990F02">
                <a:alpha val="50000"/>
              </a:srgbClr>
            </a:gs>
            <a:gs pos="100000">
              <a:srgbClr val="990F0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BD784-5897-2E89-57E9-4BE56EA8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I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0DB7DA-F524-6DB8-EC88-3861703E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pic>
        <p:nvPicPr>
          <p:cNvPr id="7" name="Imagen 6" descr="Un dibujo de un animal&#10;&#10;Descripción generada automáticamente con confianza media">
            <a:extLst>
              <a:ext uri="{FF2B5EF4-FFF2-40B4-BE49-F238E27FC236}">
                <a16:creationId xmlns:a16="http://schemas.microsoft.com/office/drawing/2014/main" id="{597C2B12-BC97-45A1-B0F1-015B07E01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6090" y="5838660"/>
            <a:ext cx="1274400" cy="3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DB780CB1-B894-FE43-236E-76DB7D1B82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161F1E-D124-50D5-606A-3A208BA2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6282E95F-53C8-7C08-82E0-BED3712AC2D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9788" y="1825625"/>
            <a:ext cx="5180012" cy="4364038"/>
          </a:xfrm>
        </p:spPr>
        <p:txBody>
          <a:bodyPr/>
          <a:lstStyle>
            <a:lvl1pPr marL="355600" indent="-355600">
              <a:buClr>
                <a:srgbClr val="990F02"/>
              </a:buClr>
              <a:buFont typeface="Wingdings" panose="05000000000000000000" pitchFamily="2" charset="2"/>
              <a:buChar char="Ø"/>
              <a:defRPr sz="2400"/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rgbClr val="990F02"/>
              </a:buClr>
              <a:defRPr/>
            </a:lvl3pPr>
            <a:lvl4pPr>
              <a:buClr>
                <a:srgbClr val="990F02"/>
              </a:buClr>
              <a:defRPr/>
            </a:lvl4pPr>
            <a:lvl5pPr>
              <a:buClr>
                <a:srgbClr val="990F02"/>
              </a:buClr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IE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13542F-DAFA-121C-5461-F7999E232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625"/>
            <a:ext cx="5205522" cy="4364038"/>
          </a:xfrm>
        </p:spPr>
        <p:txBody>
          <a:bodyPr/>
          <a:lstStyle>
            <a:lvl1pPr marL="355600" indent="-355600">
              <a:buClr>
                <a:srgbClr val="990F02"/>
              </a:buClr>
              <a:buFont typeface="Wingdings" panose="05000000000000000000" pitchFamily="2" charset="2"/>
              <a:buChar char="Ø"/>
              <a:defRPr lang="es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rgbClr val="990F02"/>
              </a:buClr>
              <a:defRPr/>
            </a:lvl3pPr>
            <a:lvl4pPr>
              <a:buClr>
                <a:srgbClr val="990F02"/>
              </a:buClr>
              <a:defRPr/>
            </a:lvl4pPr>
            <a:lvl5pPr>
              <a:buClr>
                <a:srgbClr val="990F02"/>
              </a:buClr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IE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C8C9629-0408-BE68-BAC0-171D7C1CB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 dirty="0"/>
          </a:p>
        </p:txBody>
      </p:sp>
      <p:pic>
        <p:nvPicPr>
          <p:cNvPr id="3" name="Imagen 2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348B622A-40D5-F579-3B2D-86AB931B58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7A6A382-628A-D388-AC51-96EEFE8BAB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2" name="Imagen 11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BF3C8554-522B-2999-F7BE-B265203ED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4A52315A-E6F7-1B9C-DF51-51A654ECC3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19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C0D0242-9289-5747-D066-26F7A2524C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225394D-73AE-78A5-85CD-9592F40C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331238-74AA-C300-3E15-722391AF7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C9F7D6-B940-53B6-7DC5-6478E4418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355600" indent="-355600">
              <a:buClr>
                <a:srgbClr val="990F02"/>
              </a:buClr>
              <a:buFont typeface="Wingdings" panose="05000000000000000000" pitchFamily="2" charset="2"/>
              <a:buChar char="Ø"/>
              <a:defRPr sz="2400"/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rgbClr val="990F02"/>
              </a:buClr>
              <a:defRPr/>
            </a:lvl3pPr>
            <a:lvl4pPr>
              <a:buClr>
                <a:srgbClr val="990F02"/>
              </a:buClr>
              <a:defRPr/>
            </a:lvl4pPr>
            <a:lvl5pPr>
              <a:buClr>
                <a:srgbClr val="990F02"/>
              </a:buCl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0B4519-E659-20BB-07AA-956A6F3FF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A60CAD-0AE6-A809-D2EE-3419C6D8F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355600" indent="-355600">
              <a:buClr>
                <a:srgbClr val="990F02"/>
              </a:buClr>
              <a:buFont typeface="Wingdings" panose="05000000000000000000" pitchFamily="2" charset="2"/>
              <a:buChar char="Ø"/>
              <a:defRPr lang="es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rgbClr val="990F02"/>
              </a:buClr>
              <a:defRPr/>
            </a:lvl3pPr>
            <a:lvl4pPr>
              <a:buClr>
                <a:srgbClr val="990F02"/>
              </a:buClr>
              <a:defRPr/>
            </a:lvl4pPr>
            <a:lvl5pPr>
              <a:buClr>
                <a:srgbClr val="990F02"/>
              </a:buCl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B57EF03B-B040-C62D-AB5A-91D3949288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/>
          </a:p>
        </p:txBody>
      </p:sp>
      <p:pic>
        <p:nvPicPr>
          <p:cNvPr id="8" name="Imagen 7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46ACA032-E1A9-056E-F562-3BDD16732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1" name="Imagen 10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31774D6A-199A-7D7A-D0C7-B10BF28127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4" name="Imagen 13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4FF0F3A-B90E-86F1-2F5B-7FFD71272D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6" name="Imagen 15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143F8063-5FB5-1C99-8E5B-B5FE11A0FCF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9CBE3DA4-3A5C-A51B-9275-6AF883C389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15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40BB08F5-770F-6BA4-2E68-39C536FD3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29E292-0CB8-8CC3-E4B2-6149C868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028FA9-9FC5-FB67-A547-7B98917A8A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/>
          </a:p>
        </p:txBody>
      </p:sp>
      <p:pic>
        <p:nvPicPr>
          <p:cNvPr id="4" name="Imagen 3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3C6B7B51-BE75-754B-17E7-23EAB50E5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6D5D9D4-89D2-9D3B-C23E-EF39D1BD69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0" name="Imagen 9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939E968A-DA67-5068-4BD0-5447DD8063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BE7494D-3383-D74A-C9C9-808362113E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184477E-4805-D5DC-E387-30F2E83B7F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96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8B2C7767-0587-6898-080C-B4910F8F61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BA64B2-B96D-9C89-CD9A-4899FE9F87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/>
          </a:p>
        </p:txBody>
      </p:sp>
      <p:pic>
        <p:nvPicPr>
          <p:cNvPr id="3" name="Imagen 2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5433112-5DCE-448E-E4ED-2D5B9E359A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B93644C3-168C-B547-EF1D-6BFF4AB04D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69C439F4-FFF4-6260-BB87-1F5FB3E006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1" name="Imagen 10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318CDB9C-9541-1B54-7B91-7DA542550D9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4" name="Imagen 3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AC35B20D-83DC-436D-B80F-64F6142121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37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4AC4CDAD-393E-1B2F-31BE-4A0322CA44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B83DF42-B994-8F5B-6370-D3BD44B7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I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04EA2-3BC8-3907-8612-FFE53672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60363" indent="-360363">
              <a:buClr>
                <a:srgbClr val="990F02"/>
              </a:buClr>
              <a:buFont typeface="Wingdings" panose="05000000000000000000" pitchFamily="2" charset="2"/>
              <a:buChar char="Ø"/>
              <a:defRPr sz="2400"/>
            </a:lvl1pPr>
            <a:lvl2pPr marL="685800" indent="-228600">
              <a:buClr>
                <a:srgbClr val="990F02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rgbClr val="990F02"/>
              </a:buClr>
              <a:defRPr sz="2000"/>
            </a:lvl3pPr>
            <a:lvl4pPr>
              <a:buClr>
                <a:srgbClr val="990F02"/>
              </a:buClr>
              <a:defRPr sz="1800"/>
            </a:lvl4pPr>
            <a:lvl5pPr>
              <a:buClr>
                <a:srgbClr val="990F02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A79719-EEE6-B6AD-3F13-B9A59A207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3792EFB-E52B-A7EA-B702-D8F41E6F9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/>
          </a:p>
        </p:txBody>
      </p:sp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07F6701F-3349-317F-BD09-AA9E87417E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9E0F83B8-AB2C-182F-20A1-86B9B55A9C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2" name="Imagen 11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6D528AA-4334-3FFF-6787-B4CC9E4DEC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7699674E-69EA-9E3A-8980-9D7A1B6564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FCE799EE-906A-6118-4B2F-BEE508B619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7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28EC1CCA-8F94-5760-B23C-846A93786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03D14B-97F7-AACD-5A54-0C3F47F4E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37B023-38F2-B71C-5043-7C50F499E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I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999C08-654A-AC28-E6DC-BAB5E5EB3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45611B12-3B84-6612-7486-DCA8F7F14B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0AF09-C5A1-40A7-A44D-5909E5EC2D20}" type="slidenum">
              <a:rPr lang="en-IE" smtClean="0"/>
              <a:t>‹Nº›</a:t>
            </a:fld>
            <a:endParaRPr lang="en-IE"/>
          </a:p>
        </p:txBody>
      </p:sp>
      <p:pic>
        <p:nvPicPr>
          <p:cNvPr id="5" name="Imagen 4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9F056FDC-3C5A-CE82-4B60-6CC5175D09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9" name="Imagen 8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C7AFC5AB-8D6B-69C4-AED2-198E60586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2" name="Imagen 11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52888B3C-2A3A-E5B2-B1C5-36848C97E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7" name="Imagen 6" descr="Imagen que contiene casco, frente, alimentos, firmar&#10;&#10;Descripción generada automáticamente">
            <a:extLst>
              <a:ext uri="{FF2B5EF4-FFF2-40B4-BE49-F238E27FC236}">
                <a16:creationId xmlns:a16="http://schemas.microsoft.com/office/drawing/2014/main" id="{A3185F1A-F2AB-D2C0-6680-F300BC3B45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8"/>
          <a:stretch/>
        </p:blipFill>
        <p:spPr>
          <a:xfrm>
            <a:off x="10419126" y="5208222"/>
            <a:ext cx="1529593" cy="1649778"/>
          </a:xfrm>
          <a:prstGeom prst="rect">
            <a:avLst/>
          </a:prstGeom>
        </p:spPr>
      </p:pic>
      <p:pic>
        <p:nvPicPr>
          <p:cNvPr id="10" name="Imagen 9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A2D2F862-7E9E-C8DA-E121-05885681C0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5749" y="5839218"/>
            <a:ext cx="1273500" cy="30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5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4F426B-1E2E-5325-6231-B4FB327D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I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973C40-41D3-3220-105E-77905886D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I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EC3C0A-F700-8ED4-BFB7-9182DB271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03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F0AF09-C5A1-40A7-A44D-5909E5EC2D20}" type="slidenum">
              <a:rPr lang="en-IE" smtClean="0"/>
              <a:t>‹Nº›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5973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90F0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/>
            <a:r>
              <a:t>0 - Título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1 - Subtítulo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t>0 - Título 1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>
            <a:pPr/>
            <a:r>
              <a:t>1 - Marcador de texto vertical 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/>
            <a:r>
              <a:t>0 - Título vertical 1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>
            <a:pPr/>
            <a:r>
              <a:t>1 - Marcador de texto vertical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t>0 - Título 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t>0 - Título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pPr/>
            <a:r>
              <a:t>2 - Marcador de texto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half"/>
          </p:nvPr>
        </p:nvSpPr>
        <p:spPr/>
        <p:txBody>
          <a:bodyPr/>
          <a:lstStyle/>
          <a:p>
            <a:pPr/>
            <a:r>
              <a:t>11 - Marcador de texto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half"/>
          </p:nvPr>
        </p:nvSpPr>
        <p:spPr/>
        <p:txBody>
          <a:bodyPr/>
          <a:lstStyle/>
          <a:p>
            <a:pPr/>
            <a:r>
              <a:t>12 - Marcador de texto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/>
            <a:r>
              <a:t>13 - Marcador de contenido 16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pPr/>
            <a:r>
              <a:t>14 - Marcador de contenido 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t>0 - Título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1 - Marcador de contenido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t>0 - Título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1 - Marcador de texto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t>0 - Título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half"/>
          </p:nvPr>
        </p:nvSpPr>
        <p:spPr/>
        <p:txBody>
          <a:bodyPr/>
          <a:lstStyle/>
          <a:p>
            <a:pPr/>
            <a:r>
              <a:t>11 - Marcador de contenido 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pPr/>
            <a:r>
              <a:t>4 - Marcador de contenido 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t>0 - Título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1 - Marcador de texto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/>
            <a:r>
              <a:t>2 - Marcador de contenido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/>
            <a:r>
              <a:t>3 - Marcador de texto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pPr/>
            <a:r>
              <a:t>4 - Marcador de contenido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t>0 - Título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t>0 - Título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1 - Marcador de contenido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pPr/>
            <a:r>
              <a:t>2 - Marcador de texto 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t>0 - Título 1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p>
            <a:pPr/>
            <a:r>
              <a:t>1 - Marcador de posición de imagen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pPr/>
            <a:r>
              <a:t>2 - Marcador de texto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antilla_PyCoffee">
  <a:themeElements>
    <a:clrScheme name="Naranja roj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lantillaPyCoffee.pptx" id="{8DFCA3FD-8E27-49FA-B7A1-B6EBDE97F3D3}" vid="{C9C2A034-2832-4621-BF7D-A0FFB96A51E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3e0d5c-c63f-460e-a01b-c3c1b1e6d2b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8D661AAA0EC84ABFEFC633B2DB026A" ma:contentTypeVersion="10" ma:contentTypeDescription="Create a new document." ma:contentTypeScope="" ma:versionID="fffbffbdf5da4f7f4298bca1e626ed39">
  <xsd:schema xmlns:xsd="http://www.w3.org/2001/XMLSchema" xmlns:xs="http://www.w3.org/2001/XMLSchema" xmlns:p="http://schemas.microsoft.com/office/2006/metadata/properties" xmlns:ns3="d63e0d5c-c63f-460e-a01b-c3c1b1e6d2be" xmlns:ns4="031189a0-810b-4ad6-b918-0433468cbd9f" targetNamespace="http://schemas.microsoft.com/office/2006/metadata/properties" ma:root="true" ma:fieldsID="3b0be44d02306dbe6483bf02ec227363" ns3:_="" ns4:_="">
    <xsd:import namespace="d63e0d5c-c63f-460e-a01b-c3c1b1e6d2be"/>
    <xsd:import namespace="031189a0-810b-4ad6-b918-0433468cbd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3e0d5c-c63f-460e-a01b-c3c1b1e6d2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189a0-810b-4ad6-b918-0433468cbd9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9C3DD7-5210-4F78-9071-EE63BDC0D033}">
  <ds:schemaRefs>
    <ds:schemaRef ds:uri="http://schemas.microsoft.com/office/infopath/2007/PartnerControls"/>
    <ds:schemaRef ds:uri="http://purl.org/dc/elements/1.1/"/>
    <ds:schemaRef ds:uri="http://purl.org/dc/dcmitype/"/>
    <ds:schemaRef ds:uri="d63e0d5c-c63f-460e-a01b-c3c1b1e6d2be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031189a0-810b-4ad6-b918-0433468cbd9f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3C15E86-2326-4B78-8ADC-81A344B0A0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3e0d5c-c63f-460e-a01b-c3c1b1e6d2be"/>
    <ds:schemaRef ds:uri="031189a0-810b-4ad6-b918-0433468cbd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91C172-5FCA-4B14-88AB-D691780991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Plantilla_PyCoffee</Template>
  <TotalTime>23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5" baseType="lpstr">
      <vt:lpstr>Aptos</vt:lpstr>
      <vt:lpstr>Aptos Display</vt:lpstr>
      <vt:lpstr>Arial</vt:lpstr>
      <vt:lpstr>Wingdings</vt:lpstr>
      <vt:lpstr>Plantilla_PyCoffee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Morales Miron</dc:creator>
  <cp:lastModifiedBy>Eduardo Morales Miron</cp:lastModifiedBy>
  <cp:revision>17</cp:revision>
  <dcterms:created xsi:type="dcterms:W3CDTF">2024-01-21T10:59:43Z</dcterms:created>
  <dcterms:modified xsi:type="dcterms:W3CDTF">2024-09-05T17:05:03Z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0x010100A58D661AAA0EC84ABFEFC633B2DB026A</vt:lpwstr>
  </property>
</Properties>
</file>