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2FB6F-F8DF-D887-68E6-7E4563CE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66685-A7C2-6D9E-2B35-E04ED020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IE" dirty="0"/>
          </a:p>
        </p:txBody>
      </p:sp>
      <p:pic>
        <p:nvPicPr>
          <p:cNvPr id="9" name="Imagen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DE5729A-3A25-7B3F-6549-512D72CC1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920FC15-CE37-1AD9-F046-D30F84D8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0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F409-6CED-4413-86A6-6C58AD90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11DEB-312A-14B2-4677-C78190F7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30942311-07CF-7C3C-643C-278DC7944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53E6A40-5D4B-DF90-90EE-708DF9CD1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A38DE-5610-ECE2-76D1-2B7AB919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86561-1A0C-9025-67AF-24B527F6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FCF3DDA1-992F-DC0A-C45C-ADE9D88DE1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7D2200-349B-D617-BC98-58E803B5E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8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EBF4-24FC-4D4F-134D-605145B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pic>
        <p:nvPicPr>
          <p:cNvPr id="4" name="Imagen 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BB7C4C-2C57-CFFD-AD7D-9A225D353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A016C-F58D-AF34-7EC9-89A2BEEC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5482-F6F0-2A3C-9CAE-BDD79D4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64ABBE28-C2D1-D5C2-96F4-322BFF8FC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FEBF0-7821-AA83-A8A6-2CF86E0F7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2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C6575-2CB2-0387-C48A-E10D38C0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4593AE-01E3-18AF-FDC3-EE5A565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2D69E3C9-9DB3-D84D-197E-CB5A55CE6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8E2825-B990-4C2A-BDCA-3D48922F4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34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41AE-54B7-420A-F07A-7CE79DEC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A4B68-CE67-7F1C-062D-346EB5F8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B8A8F-D101-0266-CA8D-834314FE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B4F0BA2-E79E-C699-202A-A90704BC8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4FFEB-9DD7-3572-658C-4D3FD491E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7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D088-CDCA-A86F-3B88-D25463DE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31389-E5A1-A5C4-F407-7808C4E7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D7F34-BA53-10CE-17AD-5294D0E7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828C9B-2A24-9779-1135-F33E24B5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437D52-98C9-E56D-1524-F730A7E4D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E2CDB63-D4B9-708D-00F9-45E6A49E1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D4A0DF4-1BFA-F0EA-BD84-6A05DCC80B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8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8F0D-E840-0B50-0308-7A2E300D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415BFA3-7A85-40B3-291A-2FE50429D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12D090-4F3A-26A3-4BC5-57CFE88BA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8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CF11C6-2345-3354-2CC1-C598DA922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257F-C3A3-0C77-4FCE-0ACD9FA55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9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0085-D7AC-F351-AD09-6E8A8B9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E570F-DA54-8C77-042F-FD4C4B05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BE127-79CC-7CF5-5E7E-E272B1AF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B0B6C94B-68E2-F482-FE72-93FB154D8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1930F-E515-4FFE-C53A-0D4854CAA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4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D5D5-181A-9314-B41A-9011194F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2A719-8A3C-37DD-6494-B35C80B9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9D412-B513-D248-0EA0-6C3313DE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9AE6E6E-5326-0C9E-B5E1-BD1EDF1D0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F249E-7997-3067-7095-3D456AE7D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8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66D4A-417B-87D6-1148-3EDAAE6F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D9C5A-74E9-CC38-7C5A-A5EA57FF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65FEF-DC52-2F7D-6CF4-2FF7C7255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27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438" indent="-45243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4381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_GNU.potx" id="{B1E489C9-F8FE-4F89-8137-C04D936118C7}" vid="{CE42A71D-0579-4B59-8306-86959A7A1B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FC840F-1E98-448F-89BC-C34C1B2A5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77239-E7A2-40D9-8663-34C3BE42AAA9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d63e0d5c-c63f-460e-a01b-c3c1b1e6d2be"/>
    <ds:schemaRef ds:uri="http://schemas.openxmlformats.org/package/2006/metadata/core-properties"/>
    <ds:schemaRef ds:uri="http://schemas.microsoft.com/office/2006/documentManagement/types"/>
    <ds:schemaRef ds:uri="031189a0-810b-4ad6-b918-0433468cbd9f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B580F7A-62A0-4E87-A2AA-2D65FE1B2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Plantilla_GCU</Template>
  <TotalTime>1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Morales Miron</dc:creator>
  <cp:lastModifiedBy>Eduardo Morales Miron</cp:lastModifiedBy>
  <cp:revision>1</cp:revision>
  <dcterms:created xsi:type="dcterms:W3CDTF">2024-07-20T07:46:02Z</dcterms:created>
  <dcterms:modified xsi:type="dcterms:W3CDTF">2024-07-20T07:47:51Z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