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hr-HR" sz="6600" dirty="0"/>
              <a:t>Template Method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hr-H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Emil ordanić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8077-0BB9-4042-8699-B8385B7C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Kada se koristi?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A403-774B-4D80-B39D-FAED978B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- koristi se kada jednu funkcionalnost želimo koristiti na slične načine</a:t>
            </a:r>
          </a:p>
          <a:p>
            <a:r>
              <a:rPr lang="hr-HR" sz="2400" dirty="0"/>
              <a:t>- npr. ako želimo kreirati automobil sa više različitih modela</a:t>
            </a:r>
          </a:p>
        </p:txBody>
      </p:sp>
    </p:spTree>
    <p:extLst>
      <p:ext uri="{BB962C8B-B14F-4D97-AF65-F5344CB8AC3E}">
        <p14:creationId xmlns:p14="http://schemas.microsoft.com/office/powerpoint/2010/main" val="291057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0F78-8C90-4340-B0E6-271F2451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Kako se koristi?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25BE-4A7B-4930-ACCA-F0971099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- kreira se apstraktna klasa koja ima template method-u</a:t>
            </a:r>
          </a:p>
          <a:p>
            <a:r>
              <a:rPr lang="hr-HR" sz="2400" dirty="0"/>
              <a:t>- template method-a sadrži različite method-e koje različite podklase mogu override-ti</a:t>
            </a:r>
          </a:p>
        </p:txBody>
      </p:sp>
    </p:spTree>
    <p:extLst>
      <p:ext uri="{BB962C8B-B14F-4D97-AF65-F5344CB8AC3E}">
        <p14:creationId xmlns:p14="http://schemas.microsoft.com/office/powerpoint/2010/main" val="394982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71BA426E-2717-4910-94FE-E2A24839F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-13685"/>
            <a:ext cx="7475376" cy="64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F75146-CD6F-484B-993D-92916995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311"/>
            <a:ext cx="12192000" cy="61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067F68-30FB-462D-83EC-F4C36D4E0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5" y="-16565"/>
            <a:ext cx="9274102" cy="64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6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24446-59C0-4232-BE9E-92AE39BB96BD}"/>
              </a:ext>
            </a:extLst>
          </p:cNvPr>
          <p:cNvSpPr txBox="1"/>
          <p:nvPr/>
        </p:nvSpPr>
        <p:spPr>
          <a:xfrm>
            <a:off x="1924929" y="2489164"/>
            <a:ext cx="8342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8000" dirty="0"/>
              <a:t>Kraj</a:t>
            </a:r>
          </a:p>
        </p:txBody>
      </p:sp>
    </p:spTree>
    <p:extLst>
      <p:ext uri="{BB962C8B-B14F-4D97-AF65-F5344CB8AC3E}">
        <p14:creationId xmlns:p14="http://schemas.microsoft.com/office/powerpoint/2010/main" val="18443645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Template Method</vt:lpstr>
      <vt:lpstr>Kada se koristi?</vt:lpstr>
      <vt:lpstr>Kako se koristi?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Method</dc:title>
  <dc:creator>Emil Ordanić</dc:creator>
  <cp:lastModifiedBy>Emil Ordanić</cp:lastModifiedBy>
  <cp:revision>4</cp:revision>
  <dcterms:created xsi:type="dcterms:W3CDTF">2020-09-14T20:04:02Z</dcterms:created>
  <dcterms:modified xsi:type="dcterms:W3CDTF">2020-09-14T20:28:38Z</dcterms:modified>
</cp:coreProperties>
</file>