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9"/>
  </p:notesMasterIdLst>
  <p:handoutMasterIdLst>
    <p:handoutMasterId r:id="rId10"/>
  </p:handoutMasterIdLst>
  <p:sldIdLst>
    <p:sldId id="274" r:id="rId2"/>
    <p:sldId id="275" r:id="rId3"/>
    <p:sldId id="315" r:id="rId4"/>
    <p:sldId id="317" r:id="rId5"/>
    <p:sldId id="312" r:id="rId6"/>
    <p:sldId id="316" r:id="rId7"/>
    <p:sldId id="31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8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0452AD-4E71-452F-B561-228BF527CD3E}" type="datetimeFigureOut">
              <a:rPr lang="pt-BR"/>
              <a:pPr>
                <a:defRPr/>
              </a:pPr>
              <a:t>29/03/2017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F304799-40ED-403D-9B1B-8E440D66BE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4B979C3-CACB-44F2-B53A-6AD31E05AE2A}" type="datetimeFigureOut">
              <a:rPr lang="pt-BR"/>
              <a:pPr>
                <a:defRPr/>
              </a:pPr>
              <a:t>29/03/2017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644EAAA-B1D9-4EC0-B268-FFB682CBA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37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33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21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121C3-5C7E-4C3F-AE09-E76673418E86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B9012-0E34-485E-8A78-4B04D18A864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3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F4ADF-BA05-4CC8-AB8E-310DBD25DCFB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B0AB7-0223-48C0-9208-95CC046757C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5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133F6C-BDA5-47F3-ABA8-0F31F8D1DE52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01A76-F3B6-485E-AD45-BBD2C068F29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62A61-0D3D-478B-93AE-5215E546F8C6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EE46B-0AC8-43B3-8F48-A4B3691C34A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141413" y="5827713"/>
            <a:ext cx="51244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Instituto</a:t>
            </a:r>
            <a:r>
              <a:rPr lang="en-US" dirty="0"/>
              <a:t> </a:t>
            </a:r>
            <a:r>
              <a:rPr lang="en-US" dirty="0" err="1"/>
              <a:t>infnet</a:t>
            </a:r>
            <a:r>
              <a:rPr lang="en-US" dirty="0"/>
              <a:t> – </a:t>
            </a:r>
            <a:r>
              <a:rPr lang="en-US" dirty="0" err="1"/>
              <a:t>pós</a:t>
            </a:r>
            <a:r>
              <a:rPr lang="en-US" dirty="0"/>
              <a:t> </a:t>
            </a:r>
            <a:r>
              <a:rPr lang="en-US" dirty="0" err="1"/>
              <a:t>graduação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big data – </a:t>
            </a:r>
            <a:r>
              <a:rPr lang="en-US" dirty="0" err="1"/>
              <a:t>bloco</a:t>
            </a:r>
            <a:r>
              <a:rPr lang="en-US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08767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F2E37-D8FA-450E-A9AC-BAC04FA0BCF5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6450-1FD0-4263-8D5B-0CB0BA507F8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F4A086-1FD3-4A72-93DE-683873BDC048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FD9DA-F6AF-4C40-97BE-A97C7218F53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3E409-BAD9-42BC-A954-D218E3E1566A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F77F7-79FF-4BEE-8652-F6856F2E852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3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04926-0834-4AFE-856E-F56B6428235B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F79CA-C21B-4DAF-83E3-5E79340B3FA3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59D629-91EF-4EC8-BFAA-42EF52E40C1C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8C2AA-0A65-42FB-ACD1-FD43E0A492B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36D0AC-9287-4E22-A06E-A194F7974AC2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EA724-1E1B-49B7-9AF7-337636731F06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0945C-DC1C-4AC5-9918-1193D16AAA6A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96148-8FBE-4BF2-B4A3-475DB917270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1B0822-9901-4535-AC75-51A80B647325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6EE568-33FB-4447-A114-929E81C316B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002556" y="6356350"/>
            <a:ext cx="233149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Eduardo Morelli©</a:t>
            </a:r>
          </a:p>
        </p:txBody>
      </p:sp>
    </p:spTree>
    <p:extLst>
      <p:ext uri="{BB962C8B-B14F-4D97-AF65-F5344CB8AC3E}">
        <p14:creationId xmlns:p14="http://schemas.microsoft.com/office/powerpoint/2010/main" val="98001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02592" y="2804819"/>
            <a:ext cx="3554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II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Comunicação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7358063" y="4222747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2.1 - MQTT</a:t>
            </a: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9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87793" y="359587"/>
            <a:ext cx="544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2.1 – MQTT :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Terminologia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73917" y="1491052"/>
            <a:ext cx="10772775" cy="4529543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i="1" dirty="0" err="1"/>
              <a:t>Message</a:t>
            </a:r>
            <a:r>
              <a:rPr lang="pt-BR" sz="3200" i="1" dirty="0"/>
              <a:t> </a:t>
            </a:r>
            <a:r>
              <a:rPr lang="pt-BR" sz="3200" i="1" dirty="0" err="1"/>
              <a:t>Queue</a:t>
            </a:r>
            <a:r>
              <a:rPr lang="pt-BR" sz="3200" i="1" dirty="0"/>
              <a:t> </a:t>
            </a:r>
            <a:r>
              <a:rPr lang="pt-BR" sz="3200" i="1" dirty="0" err="1"/>
              <a:t>Telemetry</a:t>
            </a:r>
            <a:r>
              <a:rPr lang="pt-BR" sz="3200" i="1" dirty="0"/>
              <a:t> </a:t>
            </a:r>
            <a:r>
              <a:rPr lang="pt-BR" sz="3200" i="1" dirty="0" err="1"/>
              <a:t>Transport</a:t>
            </a:r>
            <a:endParaRPr lang="pt-BR" sz="3200" i="1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Protocolo M2M, leve, para realizar comunicação publicador/assinante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Um dispositivo publica uma mensagem; outro assina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Mensagens trafegam em redes TCP/IP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Roteador (ou </a:t>
            </a:r>
            <a:r>
              <a:rPr lang="pt-BR" sz="3200" i="1" dirty="0" err="1"/>
              <a:t>broker</a:t>
            </a:r>
            <a:r>
              <a:rPr lang="pt-BR" sz="3200" dirty="0"/>
              <a:t>) media comunicação entre dispositivos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“Tópicos” (ou </a:t>
            </a:r>
            <a:r>
              <a:rPr lang="pt-BR" sz="3200" i="1" dirty="0" err="1"/>
              <a:t>topics</a:t>
            </a:r>
            <a:r>
              <a:rPr lang="pt-BR" sz="3200" dirty="0"/>
              <a:t>) são alvos para publicação/assinatura 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Denomina-se </a:t>
            </a:r>
            <a:r>
              <a:rPr lang="pt-BR" sz="3200" i="1" dirty="0" err="1"/>
              <a:t>Payload</a:t>
            </a:r>
            <a:r>
              <a:rPr lang="pt-BR" sz="3200" dirty="0"/>
              <a:t> ao conteúdo recebido por um assinante</a:t>
            </a:r>
            <a:endParaRPr lang="pt-BR" sz="3200" i="1" dirty="0"/>
          </a:p>
        </p:txBody>
      </p:sp>
    </p:spTree>
    <p:extLst>
      <p:ext uri="{BB962C8B-B14F-4D97-AF65-F5344CB8AC3E}">
        <p14:creationId xmlns:p14="http://schemas.microsoft.com/office/powerpoint/2010/main" val="770626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crush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2224" y="2800532"/>
            <a:ext cx="3554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II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Comunicação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7819935" y="4204994"/>
            <a:ext cx="3352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2.2 -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Mosquitto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17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11843" y="305325"/>
            <a:ext cx="342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2.2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Mosquitto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87062" y="1897761"/>
            <a:ext cx="10772775" cy="412283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Exemplo de roteador (ou </a:t>
            </a:r>
            <a:r>
              <a:rPr lang="pt-BR" sz="3200" i="1" dirty="0"/>
              <a:t>broker</a:t>
            </a:r>
            <a:r>
              <a:rPr lang="pt-BR" sz="3200" dirty="0"/>
              <a:t>) para mediar a comunicação entre dispositivos via MQTT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Uma vez instalado...</a:t>
            </a:r>
          </a:p>
          <a:p>
            <a:pPr lvl="1"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2800" dirty="0" err="1"/>
              <a:t>mosquito_pub</a:t>
            </a:r>
            <a:r>
              <a:rPr lang="pt-BR" sz="2800" dirty="0"/>
              <a:t> realiza publicações</a:t>
            </a:r>
          </a:p>
          <a:p>
            <a:pPr lvl="1"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2800" dirty="0" err="1"/>
              <a:t>mosquitto_sub</a:t>
            </a:r>
            <a:r>
              <a:rPr lang="pt-BR" sz="2800" dirty="0"/>
              <a:t> realiza assinaturas</a:t>
            </a:r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8137296" y="2601847"/>
            <a:ext cx="3195705" cy="4616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02a_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Mosquitto.txt</a:t>
            </a:r>
          </a:p>
        </p:txBody>
      </p:sp>
    </p:spTree>
    <p:extLst>
      <p:ext uri="{BB962C8B-B14F-4D97-AF65-F5344CB8AC3E}">
        <p14:creationId xmlns:p14="http://schemas.microsoft.com/office/powerpoint/2010/main" val="768254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crush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48701" y="252897"/>
            <a:ext cx="332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2.2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Mosquitto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5" y="1530097"/>
            <a:ext cx="12192000" cy="482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8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crush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10807" y="2791801"/>
            <a:ext cx="3554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II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Comunicação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138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6302497" y="4218455"/>
            <a:ext cx="50633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2.3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Integração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Arduino </a:t>
            </a:r>
            <a:br>
              <a:rPr lang="en-US" sz="32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com MQTT</a:t>
            </a: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43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06297" y="282975"/>
            <a:ext cx="717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2.3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Integração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Arduino com MQTT</a:t>
            </a: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87062" y="2090739"/>
            <a:ext cx="10772775" cy="3929856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Interface de programação (IDE) com linguagem própria, semelhante à C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Algumas características:</a:t>
            </a:r>
          </a:p>
          <a:p>
            <a:pPr lvl="1"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2800" dirty="0"/>
              <a:t>Todo </a:t>
            </a:r>
            <a:r>
              <a:rPr lang="pt-BR" sz="2800" i="1" dirty="0"/>
              <a:t>sketch</a:t>
            </a:r>
            <a:r>
              <a:rPr lang="pt-BR" sz="2800" dirty="0"/>
              <a:t> reside em diretório próprio</a:t>
            </a:r>
          </a:p>
          <a:p>
            <a:pPr lvl="1"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2800" dirty="0"/>
              <a:t>Toda variável deve ser declarada</a:t>
            </a:r>
          </a:p>
          <a:p>
            <a:pPr lvl="1"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2800" dirty="0"/>
              <a:t>Duas funções principais: </a:t>
            </a:r>
            <a:r>
              <a:rPr lang="pt-BR" sz="2800" i="1" dirty="0"/>
              <a:t>setup</a:t>
            </a:r>
            <a:r>
              <a:rPr lang="pt-BR" sz="2800" dirty="0"/>
              <a:t> e </a:t>
            </a:r>
            <a:r>
              <a:rPr lang="pt-BR" sz="2800" i="1" dirty="0"/>
              <a:t>loop</a:t>
            </a:r>
          </a:p>
          <a:p>
            <a:pPr lvl="1"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2800" dirty="0"/>
              <a:t>Todo comando termina com ponto-e-vírgula</a:t>
            </a:r>
          </a:p>
          <a:p>
            <a:pPr lvl="1"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2800" dirty="0"/>
              <a:t>Só podemos ter um </a:t>
            </a:r>
            <a:r>
              <a:rPr lang="pt-BR" sz="2800" i="1" dirty="0"/>
              <a:t>sketch</a:t>
            </a:r>
            <a:r>
              <a:rPr lang="pt-BR" sz="2800" dirty="0"/>
              <a:t> carregado por vez</a:t>
            </a:r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7548495" y="3316671"/>
            <a:ext cx="4024380" cy="4616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sketch_arduino_mqtt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71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crush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2"/>
      <p:bldP spid="1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Words>209</Words>
  <Application>Microsoft Office PowerPoint</Application>
  <PresentationFormat>Widescreen</PresentationFormat>
  <Paragraphs>36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 graduação mit big data</dc:title>
  <dc:creator>Eduardo Morelli</dc:creator>
  <cp:lastModifiedBy>Eduardo Morelli</cp:lastModifiedBy>
  <cp:revision>61</cp:revision>
  <dcterms:created xsi:type="dcterms:W3CDTF">2016-02-10T19:52:17Z</dcterms:created>
  <dcterms:modified xsi:type="dcterms:W3CDTF">2017-03-29T17:32:46Z</dcterms:modified>
</cp:coreProperties>
</file>