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315" r:id="rId4"/>
    <p:sldId id="323" r:id="rId5"/>
    <p:sldId id="317" r:id="rId6"/>
    <p:sldId id="319" r:id="rId7"/>
    <p:sldId id="32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784561" y="6387646"/>
            <a:ext cx="2331497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Eduardo Morelli©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598006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22924" y="2784249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641626" y="4251722"/>
            <a:ext cx="4690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5.1 – Machine Learning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9212" y="305325"/>
            <a:ext cx="469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5.1 – Machine Learning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conjunto de modelos capazes de instruir à máquina como resolver determinados problemas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Um “modelo” representa um conjunto de funções matemáticas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Com ML, um programa faz outro programa tendo como entrada uma massa de dados e algumas configurações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 modelo de ML deve ser criado, treinado e avaliado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1197" y="339028"/>
            <a:ext cx="304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 err="1"/>
              <a:t>AzureML</a:t>
            </a:r>
            <a:r>
              <a:rPr lang="pt-BR" sz="3200" dirty="0"/>
              <a:t> é um </a:t>
            </a:r>
            <a:r>
              <a:rPr lang="pt-BR" sz="3200" i="1" dirty="0"/>
              <a:t>framework</a:t>
            </a:r>
            <a:r>
              <a:rPr lang="pt-BR" sz="3200" dirty="0"/>
              <a:t> de </a:t>
            </a:r>
            <a:r>
              <a:rPr lang="pt-BR" sz="3200" dirty="0" err="1"/>
              <a:t>Machine</a:t>
            </a:r>
            <a:r>
              <a:rPr lang="pt-BR" sz="3200" dirty="0"/>
              <a:t> Learning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</a:t>
            </a:r>
            <a:r>
              <a:rPr lang="pt-BR" sz="3200" i="1" dirty="0"/>
              <a:t>serviço</a:t>
            </a:r>
            <a:r>
              <a:rPr lang="pt-BR" sz="3200" dirty="0"/>
              <a:t> oferecido pela Microsoft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2800" dirty="0"/>
              <a:t>Interface intuitiva, porém exige conhecimento do que se passa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Podemos criar uma conta gratuita, mas limitada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Ótimo ambiente para criar experimentos e validá-los rapidamente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0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40686" y="335133"/>
            <a:ext cx="30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30175"/>
            <a:ext cx="10661715" cy="46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140435" y="4355823"/>
            <a:ext cx="347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33673" y="320138"/>
            <a:ext cx="363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396503"/>
            <a:ext cx="10772775" cy="4677520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Disponibilizar a solução para resolver o problema para o qual foi realizado o trabalho de análise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Pode ser em forma de </a:t>
            </a:r>
            <a:r>
              <a:rPr lang="pt-BR" sz="3200" i="1" dirty="0" err="1"/>
              <a:t>app</a:t>
            </a:r>
            <a:r>
              <a:rPr lang="pt-BR" sz="3200" i="1" dirty="0"/>
              <a:t>, </a:t>
            </a:r>
            <a:r>
              <a:rPr lang="pt-BR" sz="3200" i="1" dirty="0" err="1"/>
              <a:t>dashboard</a:t>
            </a:r>
            <a:r>
              <a:rPr lang="pt-BR" sz="3200" i="1" dirty="0"/>
              <a:t>, web site</a:t>
            </a:r>
            <a:r>
              <a:rPr lang="pt-BR" sz="3200" dirty="0"/>
              <a:t> ou até mesmo um conjunto de relatórios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Criamos um </a:t>
            </a:r>
            <a:r>
              <a:rPr lang="pt-BR" sz="3200" i="1" dirty="0"/>
              <a:t>modelo preditivo</a:t>
            </a:r>
            <a:r>
              <a:rPr lang="pt-BR" sz="3200" dirty="0"/>
              <a:t>, ou seja, dados valores de entrada, calcula-se um valor para a variável independente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450987" y="5618311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05a_Roteiro_Valor.txt</a:t>
            </a:r>
          </a:p>
        </p:txBody>
      </p:sp>
    </p:spTree>
    <p:extLst>
      <p:ext uri="{BB962C8B-B14F-4D97-AF65-F5344CB8AC3E}">
        <p14:creationId xmlns:p14="http://schemas.microsoft.com/office/powerpoint/2010/main" val="2401774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crush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214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80</cp:revision>
  <dcterms:created xsi:type="dcterms:W3CDTF">2016-02-10T19:52:17Z</dcterms:created>
  <dcterms:modified xsi:type="dcterms:W3CDTF">2017-03-29T19:00:47Z</dcterms:modified>
</cp:coreProperties>
</file>