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23.png" ContentType="image/png"/>
  <Override PartName="/ppt/media/image8.png" ContentType="image/png"/>
  <Override PartName="/ppt/media/image10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20.wmf" ContentType="image/x-wmf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310640" y="2887560"/>
            <a:ext cx="59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e1dca5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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Line 3"/>
          <p:cNvSpPr/>
          <p:nvPr/>
        </p:nvSpPr>
        <p:spPr>
          <a:xfrm flipH="1" flipV="1">
            <a:off x="1193760" y="3431520"/>
            <a:ext cx="3119760" cy="144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4"/>
          <p:cNvSpPr/>
          <p:nvPr/>
        </p:nvSpPr>
        <p:spPr>
          <a:xfrm flipH="1" flipV="1">
            <a:off x="4853160" y="3429000"/>
            <a:ext cx="3119760" cy="144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89400" y="1392120"/>
            <a:ext cx="591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dba455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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 flipH="1" flipV="1">
            <a:off x="1172520" y="1936080"/>
            <a:ext cx="3119760" cy="18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 flipH="1" flipV="1">
            <a:off x="4831920" y="1933200"/>
            <a:ext cx="3119760" cy="144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bigdata-guide.blogspot.com.br/2014/01/hbase-versus-cassandra-versus-accumulo.html" TargetMode="External"/><Relationship Id="rId2" Type="http://schemas.openxmlformats.org/officeDocument/2006/relationships/hyperlink" Target="https://www.cloudera.com/documentation/other/accumulo/latest/PDF/Apache-Accumulo-Installation-Guide.pdf" TargetMode="External"/><Relationship Id="rId3" Type="http://schemas.openxmlformats.org/officeDocument/2006/relationships/hyperlink" Target="https://www.cloudera.com/documentation/other/accumulo/latest/PDF/Apache-Accumulo-Installation-Guide.pdf" TargetMode="External"/><Relationship Id="rId4" Type="http://schemas.openxmlformats.org/officeDocument/2006/relationships/hyperlink" Target="http://accumulo.apache.org/1.6/accumulo_user_manual" TargetMode="External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2267640" y="2623680"/>
            <a:ext cx="4570920" cy="11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Como Funciona?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36000" y="2312280"/>
            <a:ext cx="5471280" cy="41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Como Funciona?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72720" y="2382480"/>
            <a:ext cx="5397840" cy="388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Como Funciona?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276560" y="2247840"/>
            <a:ext cx="6590520" cy="387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Estruturas chave-valor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Banco colunar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Chave representada por uma quintupla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Dados armazenados em Bytes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Visibilidade define a segurança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Pode armazenar qualquer coisa (será?)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 os dados?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 os dados?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597680" y="2520000"/>
            <a:ext cx="5948280" cy="10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Complicou?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00000" y="2371320"/>
            <a:ext cx="5376240" cy="40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Eu ouvi grafo?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928160" y="2448000"/>
            <a:ext cx="5287680" cy="29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Não possui linguagem de consulta :-|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Não possui API REST :-/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Consulta através de API Java :-(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Manipulações básicas via Accumulo Shell (-_-)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Outras linguagens através do Thrift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Mas ainda há esperança...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 a linguagem?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Crud O.o?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40" y="3669840"/>
            <a:ext cx="9143280" cy="24040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06200" y="2362320"/>
            <a:ext cx="8933760" cy="12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Escrita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68440" y="2408400"/>
            <a:ext cx="8009640" cy="204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Divulgação da estrutura do Bigtable(2006)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Boom de clones do Bigtable agitando o mundo NoSQL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Muitas alternativas para gerenciar massas gigantes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Pouco foco na segurança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Como nasceu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Leitura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614600" y="2497320"/>
            <a:ext cx="5914440" cy="319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Você tem opção...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1944000" y="2659680"/>
            <a:ext cx="5255280" cy="309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Você tem opção...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17240" y="2408400"/>
            <a:ext cx="8312040" cy="20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Sqrrl possui conector para usar SQL nas consultas no Accumulo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Bloomberg criou Presto =&gt; SQL ANSI ;-D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Muitos conectores para PIG ;-D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Conectores para HIVE ;-D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Master fail over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Write-ahead  log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FATE (Fault Tolerant Execution)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Replicação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Logical time + Master authoritative time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Scalable master (Accumulo Table + Zookeeper)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Isolamento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 se falhar?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Utiliza controle de acesso a nível de célula para determinar quem pode ler uma determinada célula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Você deve garantir o sistema de autenticação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Suporta protocolo Kerberos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Clientes só veem o que tem permissão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88320" y="652320"/>
            <a:ext cx="7755120" cy="16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 quem garante a segurança?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Igual a quem?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396360" y="2700000"/>
          <a:ext cx="8351640" cy="2355840"/>
        </p:xfrm>
        <a:graphic>
          <a:graphicData uri="http://schemas.openxmlformats.org/drawingml/2006/table">
            <a:tbl>
              <a:tblPr/>
              <a:tblGrid>
                <a:gridCol w="802080"/>
                <a:gridCol w="1602720"/>
                <a:gridCol w="2110320"/>
                <a:gridCol w="3836880"/>
              </a:tblGrid>
              <a:tr h="291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Cassandra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HBase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Apache Accumulo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Main Point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Best of Big Table and Dynamo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Billions of rows X millions of columns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Big Table with Cell-level security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8120"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Protocol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Thrift &amp; custom binary CQL3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HTTP/REST (also Thrift)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Thrift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0760"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Best used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When you write more than you read (logging). If every component of the system must be in Java. ("No one gets fired for choosing Apache's stuff.")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Hadoop is probably still the best way to run Map/Reduce jobs on huge datasets. Best if you use the Hadoop/HDFS stack already.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If you need a different HBase.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17080">
                <a:tc>
                  <a:txBody>
                    <a:bodyPr lIns="90000" rIns="90000"/>
                    <a:p>
                      <a:r>
                        <a:rPr b="0" lang="pt-BR" sz="105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Banking, financial industry (though not necessarily for financial transactions, but these industries are much bigger than that.) Writes are faster than reads, so one natural niche is data analysis.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Search engines. Analysing log data. Any place where scanning huge, two-dimensional join-less tables are a requirement.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Same as HBase, since it's basically a replacement: Search engines. Analysing log data. Any place where scanning huge, two-dimensional join-less tables are a requirement.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O Accumulo fornece um mecanismo de programação do lado do servidor chamado iterators que permite aos usuários executar processamento adicional no Tablet Server.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A gama  de operações que podem ser aplicadas é equivalente a aqueles que podem ser implementadas dentro de um combinador MapReduce.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Map Reduce?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23640" y="2349000"/>
            <a:ext cx="8496000" cy="40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9120" y="2752560"/>
            <a:ext cx="7744320" cy="31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O Accumulo é capaz de servir como base para bancos de dados usados por empresas de planos de saúde, agências do governo e outras organizações que devem estar de acordo com rígidas políticas de segurança e privacidade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88320" y="116640"/>
            <a:ext cx="7755120" cy="15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Vai usar prá quê mesmo?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Espaço Reservado para Conteúdo 4" descr=""/>
          <p:cNvPicPr/>
          <p:nvPr/>
        </p:nvPicPr>
        <p:blipFill>
          <a:blip r:embed="rId1"/>
          <a:stretch/>
        </p:blipFill>
        <p:spPr>
          <a:xfrm>
            <a:off x="395640" y="2247840"/>
            <a:ext cx="8280000" cy="43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1512000" y="3096000"/>
            <a:ext cx="6158160" cy="17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  <a:hlinkClick r:id="rId1"/>
              </a:rPr>
              <a:t>http://bigdata-guide.blogspot.com.br/2014/01/hbase-versus-cassandra-versus-accumulo.html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https://www.quora.com/How-do-we-compare-Apache-HBase-vs-Apache-Accumulo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http://www.slideshare.net/BillHavanki/apache-accumulo-overview-35305563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  <a:hlinkClick r:id="rId2"/>
              </a:rPr>
              <a:t>https://</a:t>
            </a:r>
            <a:r>
              <a:rPr b="0" lang="pt-BR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  <a:hlinkClick r:id="rId3"/>
              </a:rPr>
              <a:t>www.cloudera.com/documentation/other/accumulo/latest/PDF/Apache-Accumulo-Installation-Guide.pdf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https://en.wikipedia.org/wiki/Apache_Accumulo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https://www.wired.com/2012/07/nsa-accumulo-google-bigtable/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http://research.google.com/archive/bigtable.html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https://accumulo.apache.org/1.8/accumulo_user_manual#_administration_2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https://accumulo.apache.org/release_notes/1.7.0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http://apache-accumulo.1065345.n5.nabble.com/Need-help-getting-Accumulo-running-td234.html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https://www.cygwin.com/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http://www.cloudera.com/products.html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fabb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http://br.hortonworks.com/products/data-center/hdp/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  <a:hlinkClick r:id="rId4"/>
              </a:rPr>
              <a:t>http://accumulo.apache.org/1.6/accumulo_user_manual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1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http://www.ieee-hpec.org/2014/CD/index_htm_files/FinalPapers/31.pdf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Referências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2"/>
          <p:cNvSpPr txBox="1"/>
          <p:nvPr/>
        </p:nvSpPr>
        <p:spPr>
          <a:xfrm>
            <a:off x="1944000" y="4248000"/>
            <a:ext cx="5256000" cy="122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Obrigado!!!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2286720" y="2624040"/>
            <a:ext cx="4570920" cy="116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Helton Costa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Dulcinéa Anjos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Quem fez?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NSA precisava de um gerenciador robusto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Precisava ter segurança forte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Sem opções viáveis no 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2008, nasce o projeto CloudBase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CloudBase =&gt; Accumulo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2011, doação do Accumulo para Apache Foundation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Eu também quero!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Escalona na casa dos milhares de servidores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Consultas (quase) em tempo real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100K inserts/s e 10K reads/s...por nó!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MIT conseguiu 100M inserts/s!!!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Baixa degradação de desempenho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Gerencia petabytes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É Big Data?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O maior destaque...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O Accumulo apresenta uma série de melhorias sobre o projeto original do BigTable, mas as de maior destaque são o seu </a:t>
            </a:r>
            <a:r>
              <a:rPr b="1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controle de acesso</a:t>
            </a: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a nível de célula</a:t>
            </a: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, que permite alto nível de refinamento no controle de acesso aos dados,  e o suporte ao </a:t>
            </a:r>
            <a:r>
              <a:rPr b="1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processamento de dados no servidor</a:t>
            </a: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, que reduz o volume de processamento que precisa ser feito nas aplicações clientes.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Não existe de fato um requisito mínimo;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2 a 4 discos, com 300GB a 2TB;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4 a 8 núcleos de CPU;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8GB a 32GB de RAM;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Ideia é ter pelo menos 1 núcleo por processo e 2GB a 4GB de RAM por núcleo.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8320" y="570240"/>
            <a:ext cx="775512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Instalação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Suporte na VM da Hortonworks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Suporte na VM da Cloudera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Pacotes para instalação no Fedora Linux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364680">
              <a:lnSpc>
                <a:spcPct val="100000"/>
              </a:lnSpc>
              <a:buClr>
                <a:srgbClr val="873624"/>
              </a:buClr>
              <a:buFont typeface="Wingdings" charset="2"/>
              <a:buChar char=""/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Em nenhum deles vem instalado… :-(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99120" y="2248200"/>
            <a:ext cx="7744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yum list accumulo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yum install accumulo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20000" y="622440"/>
            <a:ext cx="5903640" cy="16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895d1d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Hortonworks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194</TotalTime>
  <Application>LibreOffice/5.1.4.2$Linux_X86_64 LibreOffice_project/10m0$Build-2</Application>
  <Words>664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2016-10-06T00:55:59Z</dcterms:created>
  <dc:creator>Dulce</dc:creator>
  <dc:description/>
  <dc:language>pt-BR</dc:language>
  <cp:lastModifiedBy/>
  <dcterms:modified xsi:type="dcterms:W3CDTF">2016-10-07T11:44:20Z</dcterms:modified>
  <cp:revision>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