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66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61" d="100"/>
          <a:sy n="161" d="100"/>
        </p:scale>
        <p:origin x="150" y="2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08-Nov-21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08-Nov-21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08-Nov-21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08-Nov-21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petkovski.martin@uklo.edu.mk" TargetMode="External"/><Relationship Id="rId2" Type="http://schemas.openxmlformats.org/officeDocument/2006/relationships/hyperlink" Target="http://www.najjak.com/spa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Складишта на податоци и аналитичка обработка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 dirty="0"/>
              <a:t>Вежби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3322-FD29-4AFE-9AA0-48E13E4E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Ви благодарам на вниманието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5774-A2D0-4739-B6B8-A90E631BF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60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94D2-29CD-41A4-9432-D773B9C1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Претставување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54284C-2250-4004-8A3A-825855A47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003" y="1701800"/>
            <a:ext cx="8028419" cy="4462463"/>
          </a:xfrm>
        </p:spPr>
      </p:pic>
    </p:spTree>
    <p:extLst>
      <p:ext uri="{BB962C8B-B14F-4D97-AF65-F5344CB8AC3E}">
        <p14:creationId xmlns:p14="http://schemas.microsoft.com/office/powerpoint/2010/main" val="277822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92C9-B2F8-441D-8E9E-25E3E10A5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Информации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2FB06-6409-4045-BC8D-9DD47799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najjak.com/spao</a:t>
            </a:r>
            <a:endParaRPr lang="en-US" dirty="0"/>
          </a:p>
          <a:p>
            <a:r>
              <a:rPr lang="en-US" dirty="0">
                <a:hlinkClick r:id="rId3"/>
              </a:rPr>
              <a:t>petkovski.martin@uklo.edu.mk</a:t>
            </a:r>
            <a:endParaRPr lang="en-US" dirty="0"/>
          </a:p>
          <a:p>
            <a:r>
              <a:rPr lang="en-US" dirty="0"/>
              <a:t>Discord </a:t>
            </a:r>
            <a:r>
              <a:rPr lang="mk-MK" dirty="0"/>
              <a:t>сервер(?)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168F0-6936-4A54-8808-AB76FA54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Професии кои користат складишта на податоци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B1AC-F661-4D70-B30E-5E915312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Бизнис Аналитичар</a:t>
            </a:r>
          </a:p>
          <a:p>
            <a:r>
              <a:rPr lang="mk-MK" dirty="0"/>
              <a:t>Аналитичар на податоци</a:t>
            </a:r>
          </a:p>
          <a:p>
            <a:r>
              <a:rPr lang="mk-MK" dirty="0"/>
              <a:t>Научник за податоци</a:t>
            </a:r>
          </a:p>
          <a:p>
            <a:r>
              <a:rPr lang="mk-MK" dirty="0"/>
              <a:t>Оперативен аналитичар</a:t>
            </a:r>
          </a:p>
          <a:p>
            <a:r>
              <a:rPr lang="mk-MK" dirty="0"/>
              <a:t>Маркетинг аналитичар</a:t>
            </a:r>
          </a:p>
          <a:p>
            <a:r>
              <a:rPr lang="mk-MK" dirty="0"/>
              <a:t>Проект менаџер</a:t>
            </a:r>
          </a:p>
          <a:p>
            <a:r>
              <a:rPr lang="mk-MK" b="1" u="sng" dirty="0"/>
              <a:t>Софтверски инженер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01354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A656-FF28-4BD7-AD9D-4EDFD37F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Analytics (analytics.google.com)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39D187-4A8D-493A-AE70-61F985DB7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66" y="1701800"/>
            <a:ext cx="9062693" cy="4462463"/>
          </a:xfrm>
        </p:spPr>
      </p:pic>
    </p:spTree>
    <p:extLst>
      <p:ext uri="{BB962C8B-B14F-4D97-AF65-F5344CB8AC3E}">
        <p14:creationId xmlns:p14="http://schemas.microsoft.com/office/powerpoint/2010/main" val="385991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46E3-F28D-4A75-A02B-74DBFC22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Sentry (sentry.io)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7DB5A36-97BE-40F4-93A0-B79728EC2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053" y="1701800"/>
            <a:ext cx="8462319" cy="4462463"/>
          </a:xfrm>
        </p:spPr>
      </p:pic>
    </p:spTree>
    <p:extLst>
      <p:ext uri="{BB962C8B-B14F-4D97-AF65-F5344CB8AC3E}">
        <p14:creationId xmlns:p14="http://schemas.microsoft.com/office/powerpoint/2010/main" val="601700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7030-51BA-4B7D-9AD0-8514E0F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Azure Synapse Analytics</a:t>
            </a:r>
            <a:br>
              <a:rPr lang="en-US" dirty="0"/>
            </a:br>
            <a:r>
              <a:rPr lang="en-US" dirty="0"/>
              <a:t>(azure.microsoft.com/en-us/services/synapse-analytics)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67BFE-B827-4DEC-9F80-E67305E51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04" y="1701800"/>
            <a:ext cx="7877217" cy="4462463"/>
          </a:xfrm>
        </p:spPr>
      </p:pic>
    </p:spTree>
    <p:extLst>
      <p:ext uri="{BB962C8B-B14F-4D97-AF65-F5344CB8AC3E}">
        <p14:creationId xmlns:p14="http://schemas.microsoft.com/office/powerpoint/2010/main" val="1467047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8B6B-6620-4997-A46C-6E3EC1A4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Tabelau</a:t>
            </a:r>
            <a:r>
              <a:rPr lang="en-US" dirty="0"/>
              <a:t> (tableau.com)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B1F9B-4BD6-4211-B49C-B7F1E84C8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565" y="1701800"/>
            <a:ext cx="6945295" cy="4462463"/>
          </a:xfrm>
        </p:spPr>
      </p:pic>
    </p:spTree>
    <p:extLst>
      <p:ext uri="{BB962C8B-B14F-4D97-AF65-F5344CB8AC3E}">
        <p14:creationId xmlns:p14="http://schemas.microsoft.com/office/powerpoint/2010/main" val="125825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D45E-30FA-4EFA-BDCA-457AC6FF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Цели на вежбите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F4B6-0515-486A-8E62-05D8B61E4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mk-MK" dirty="0"/>
              <a:t>Конструирање на базични складишта на податоци во формат на:</a:t>
            </a:r>
          </a:p>
          <a:p>
            <a:pPr lvl="1"/>
            <a:r>
              <a:rPr lang="mk-MK" dirty="0"/>
              <a:t>Ѕвезда (</a:t>
            </a:r>
            <a:r>
              <a:rPr lang="en-US" dirty="0"/>
              <a:t>star)</a:t>
            </a:r>
          </a:p>
          <a:p>
            <a:pPr lvl="1"/>
            <a:r>
              <a:rPr lang="mk-MK" dirty="0"/>
              <a:t>Снегулка (</a:t>
            </a:r>
            <a:r>
              <a:rPr lang="en-US" dirty="0"/>
              <a:t>snowflake)</a:t>
            </a:r>
          </a:p>
          <a:p>
            <a:pPr lvl="1"/>
            <a:r>
              <a:rPr lang="mk-MK" dirty="0"/>
              <a:t>Соѕвездие (</a:t>
            </a:r>
            <a:r>
              <a:rPr lang="en-US" dirty="0"/>
              <a:t>constellation)</a:t>
            </a:r>
          </a:p>
          <a:p>
            <a:pPr marL="377886" lvl="1" indent="0">
              <a:buNone/>
            </a:pPr>
            <a:endParaRPr lang="en-US" dirty="0"/>
          </a:p>
          <a:p>
            <a:r>
              <a:rPr lang="mk-MK" dirty="0"/>
              <a:t>Имплементирање на едноставен софтвер за аналитичка обработка на податоци од складишта на податоци</a:t>
            </a:r>
          </a:p>
          <a:p>
            <a:pPr lvl="1"/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22257164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117</TotalTime>
  <Words>129</Words>
  <Application>Microsoft Office PowerPoint</Application>
  <PresentationFormat>Custom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Складишта на податоци и аналитичка обработка</vt:lpstr>
      <vt:lpstr>Претставување</vt:lpstr>
      <vt:lpstr>Информации</vt:lpstr>
      <vt:lpstr>Професии кои користат складишта на податоци</vt:lpstr>
      <vt:lpstr>Google Analytics (analytics.google.com)</vt:lpstr>
      <vt:lpstr>Sentry (sentry.io)</vt:lpstr>
      <vt:lpstr> Azure Synapse Analytics (azure.microsoft.com/en-us/services/synapse-analytics)</vt:lpstr>
      <vt:lpstr>Tabelau (tableau.com) </vt:lpstr>
      <vt:lpstr>Цели на вежбите</vt:lpstr>
      <vt:lpstr>Ви благодарам на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Складишта на податоци и аналитичка обработка</dc:title>
  <dc:creator>Martin Petkovski</dc:creator>
  <cp:lastModifiedBy>Martin Petkovski</cp:lastModifiedBy>
  <cp:revision>3</cp:revision>
  <dcterms:created xsi:type="dcterms:W3CDTF">2021-11-08T20:22:25Z</dcterms:created>
  <dcterms:modified xsi:type="dcterms:W3CDTF">2021-11-08T22:20:08Z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