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7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3" r:id="rId3"/>
    <p:sldId id="264" r:id="rId4"/>
    <p:sldId id="265" r:id="rId5"/>
    <p:sldId id="257" r:id="rId6"/>
    <p:sldId id="258" r:id="rId7"/>
    <p:sldId id="259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164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mk-MK" smtClean="0"/>
              <a:t>сс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53A0C-16A4-4845-86E4-64EA04BC610C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mk-MK" smtClean="0"/>
              <a:t>а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5C083-A483-4E7C-AE4E-08373BF220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mk-MK" smtClean="0"/>
              <a:t>сс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C5415-E252-43F0-9260-2E33803F73F3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mk-MK" smtClean="0"/>
              <a:t>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6B2BF-C06E-41B0-9443-295D516E65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mk-MK" smtClean="0"/>
              <a:t>а</a:t>
            </a:r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mk-MK" smtClean="0"/>
              <a:t>сс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mk-MK" smtClean="0"/>
              <a:t>а</a:t>
            </a:r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mk-MK" smtClean="0"/>
              <a:t>сс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10/23/2015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mk-MK" smtClean="0">
                <a:solidFill>
                  <a:schemeClr val="accent1">
                    <a:tint val="20000"/>
                  </a:schemeClr>
                </a:solidFill>
              </a:rPr>
              <a:t>АСП вежби-2</a:t>
            </a:r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mk-MK" smtClean="0"/>
              <a:t>АСП вежби-2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mk-MK" smtClean="0"/>
              <a:t>АСП вежби-2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mk-MK" smtClean="0"/>
              <a:t>АСП вежби-2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mk-MK" smtClean="0"/>
              <a:t>АСП вежби-2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mk-MK" smtClean="0"/>
              <a:t>АСП вежби-2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mk-MK" smtClean="0"/>
              <a:t>АСП вежби-2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mk-MK" smtClean="0"/>
              <a:t>АСП вежби-2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3352800" cy="365125"/>
          </a:xfrm>
        </p:spPr>
        <p:txBody>
          <a:bodyPr/>
          <a:lstStyle/>
          <a:p>
            <a:r>
              <a:rPr kumimoji="0" lang="mk-MK" smtClean="0"/>
              <a:t>АСП вежби-2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mk-MK" smtClean="0"/>
              <a:t>АСП вежби-2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mk-MK" smtClean="0">
                <a:solidFill>
                  <a:schemeClr val="tx1"/>
                </a:solidFill>
              </a:rPr>
              <a:t>АСП вежби-2</a:t>
            </a:r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10/23/2015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r" eaLnBrk="1" latinLnBrk="0" hangingPunct="1"/>
            <a:r>
              <a:rPr kumimoji="0" lang="mk-MK" sz="1000" smtClean="0">
                <a:solidFill>
                  <a:schemeClr val="tx1"/>
                </a:solidFill>
              </a:rPr>
              <a:t>АСП вежби-2</a:t>
            </a:r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6143644"/>
            <a:ext cx="4500594" cy="352412"/>
          </a:xfrm>
        </p:spPr>
        <p:txBody>
          <a:bodyPr>
            <a:noAutofit/>
          </a:bodyPr>
          <a:lstStyle/>
          <a:p>
            <a:r>
              <a:rPr lang="mk-MK" sz="2000" dirty="0" smtClean="0"/>
              <a:t>Даниел Евтимовски, Мартин Петковски</a:t>
            </a:r>
            <a:endParaRPr lang="en-US" sz="2000" dirty="0"/>
          </a:p>
        </p:txBody>
      </p:sp>
      <p:pic>
        <p:nvPicPr>
          <p:cNvPr id="6" name="Picture 2" descr="C:\Documents and Settings\Dani\Desktop\fikt_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50579" y="857232"/>
            <a:ext cx="3642843" cy="150019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500034" y="2857496"/>
            <a:ext cx="81439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k-MK" sz="3200" b="1" dirty="0" smtClean="0"/>
              <a:t>АЛГОРИТМИ И СТРУКТУРИ НА ПОДАТОЦИ  вежби-</a:t>
            </a:r>
            <a:r>
              <a:rPr lang="en-US" sz="3200" b="1" dirty="0" smtClean="0"/>
              <a:t>2</a:t>
            </a:r>
            <a:endParaRPr lang="en-US" sz="3200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3352800" cy="365125"/>
          </a:xfrm>
        </p:spPr>
        <p:txBody>
          <a:bodyPr/>
          <a:lstStyle/>
          <a:p>
            <a:r>
              <a:rPr kumimoji="0" lang="mk-MK" dirty="0" smtClean="0"/>
              <a:t>АСП вежби-2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2</a:t>
            </a:fld>
            <a:endParaRPr kumimoji="0"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300452" y="1130842"/>
            <a:ext cx="1609313" cy="1439263"/>
            <a:chOff x="1571604" y="4416990"/>
            <a:chExt cx="2643206" cy="1714512"/>
          </a:xfrm>
        </p:grpSpPr>
        <p:grpSp>
          <p:nvGrpSpPr>
            <p:cNvPr id="24" name="Group 62"/>
            <p:cNvGrpSpPr/>
            <p:nvPr/>
          </p:nvGrpSpPr>
          <p:grpSpPr>
            <a:xfrm>
              <a:off x="1571604" y="4416990"/>
              <a:ext cx="2643206" cy="1714512"/>
              <a:chOff x="1142976" y="4202676"/>
              <a:chExt cx="2643206" cy="1714512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1142976" y="4488428"/>
                <a:ext cx="428628" cy="42862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428728" y="5488560"/>
                <a:ext cx="428628" cy="428628"/>
              </a:xfrm>
              <a:prstGeom prst="ellips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357422" y="4845618"/>
                <a:ext cx="428628" cy="428628"/>
              </a:xfrm>
              <a:prstGeom prst="ellips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857488" y="5488560"/>
                <a:ext cx="428628" cy="428628"/>
              </a:xfrm>
              <a:prstGeom prst="ellips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3357554" y="4202676"/>
                <a:ext cx="428628" cy="428628"/>
              </a:xfrm>
              <a:prstGeom prst="ellips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</a:t>
                </a:r>
                <a:endParaRPr lang="en-US" dirty="0"/>
              </a:p>
            </p:txBody>
          </p:sp>
          <p:cxnSp>
            <p:nvCxnSpPr>
              <p:cNvPr id="32" name="Straight Arrow Connector 31"/>
              <p:cNvCxnSpPr>
                <a:stCxn id="27" idx="4"/>
                <a:endCxn id="28" idx="0"/>
              </p:cNvCxnSpPr>
              <p:nvPr/>
            </p:nvCxnSpPr>
            <p:spPr>
              <a:xfrm rot="16200000" flipH="1">
                <a:off x="1214414" y="5059932"/>
                <a:ext cx="571504" cy="2857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29" idx="5"/>
                <a:endCxn id="30" idx="0"/>
              </p:cNvCxnSpPr>
              <p:nvPr/>
            </p:nvCxnSpPr>
            <p:spPr>
              <a:xfrm rot="16200000" flipH="1">
                <a:off x="2758998" y="5175755"/>
                <a:ext cx="277085" cy="34852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31" idx="4"/>
                <a:endCxn id="29" idx="7"/>
              </p:cNvCxnSpPr>
              <p:nvPr/>
            </p:nvCxnSpPr>
            <p:spPr>
              <a:xfrm rot="5400000">
                <a:off x="3009032" y="4345552"/>
                <a:ext cx="277085" cy="84858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27" idx="7"/>
                <a:endCxn id="31" idx="2"/>
              </p:cNvCxnSpPr>
              <p:nvPr/>
            </p:nvCxnSpPr>
            <p:spPr>
              <a:xfrm rot="5400000" flipH="1" flipV="1">
                <a:off x="2366089" y="3559735"/>
                <a:ext cx="134209" cy="184872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>
              <a:stCxn id="30" idx="2"/>
              <a:endCxn id="28" idx="6"/>
            </p:cNvCxnSpPr>
            <p:nvPr/>
          </p:nvCxnSpPr>
          <p:spPr>
            <a:xfrm rot="10800000">
              <a:off x="2285984" y="5917188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9" idx="3"/>
              <a:endCxn id="28" idx="7"/>
            </p:cNvCxnSpPr>
            <p:nvPr/>
          </p:nvCxnSpPr>
          <p:spPr>
            <a:xfrm rot="5400000">
              <a:off x="2366089" y="5282913"/>
              <a:ext cx="339856" cy="6256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214282" y="785794"/>
            <a:ext cx="661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b="1" dirty="0" smtClean="0"/>
              <a:t>Од </a:t>
            </a:r>
            <a:r>
              <a:rPr lang="en-US" b="1" dirty="0" smtClean="0"/>
              <a:t>A</a:t>
            </a:r>
            <a:endParaRPr lang="en-US" b="1" dirty="0"/>
          </a:p>
        </p:txBody>
      </p:sp>
      <p:grpSp>
        <p:nvGrpSpPr>
          <p:cNvPr id="41" name="Group 5"/>
          <p:cNvGrpSpPr/>
          <p:nvPr/>
        </p:nvGrpSpPr>
        <p:grpSpPr>
          <a:xfrm>
            <a:off x="4801046" y="1130842"/>
            <a:ext cx="1609314" cy="1439263"/>
            <a:chOff x="1571604" y="4416990"/>
            <a:chExt cx="2643206" cy="1714512"/>
          </a:xfrm>
        </p:grpSpPr>
        <p:grpSp>
          <p:nvGrpSpPr>
            <p:cNvPr id="43" name="Group 62"/>
            <p:cNvGrpSpPr/>
            <p:nvPr/>
          </p:nvGrpSpPr>
          <p:grpSpPr>
            <a:xfrm>
              <a:off x="1571604" y="4416990"/>
              <a:ext cx="2643206" cy="1714512"/>
              <a:chOff x="1142976" y="4202676"/>
              <a:chExt cx="2643206" cy="1714512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1142976" y="4488428"/>
                <a:ext cx="428628" cy="428628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1428728" y="5488560"/>
                <a:ext cx="428628" cy="428628"/>
              </a:xfrm>
              <a:prstGeom prst="ellips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357422" y="4845618"/>
                <a:ext cx="428628" cy="428628"/>
              </a:xfrm>
              <a:prstGeom prst="ellips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2857488" y="5488560"/>
                <a:ext cx="428628" cy="428628"/>
              </a:xfrm>
              <a:prstGeom prst="ellips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357554" y="4202676"/>
                <a:ext cx="428628" cy="428628"/>
              </a:xfrm>
              <a:prstGeom prst="ellips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</a:t>
                </a:r>
                <a:endParaRPr lang="en-US" dirty="0"/>
              </a:p>
            </p:txBody>
          </p:sp>
          <p:cxnSp>
            <p:nvCxnSpPr>
              <p:cNvPr id="51" name="Straight Arrow Connector 50"/>
              <p:cNvCxnSpPr>
                <a:stCxn id="46" idx="4"/>
                <a:endCxn id="47" idx="0"/>
              </p:cNvCxnSpPr>
              <p:nvPr/>
            </p:nvCxnSpPr>
            <p:spPr>
              <a:xfrm rot="16200000" flipH="1">
                <a:off x="1214414" y="5059932"/>
                <a:ext cx="571504" cy="2857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48" idx="5"/>
                <a:endCxn id="49" idx="0"/>
              </p:cNvCxnSpPr>
              <p:nvPr/>
            </p:nvCxnSpPr>
            <p:spPr>
              <a:xfrm rot="16200000" flipH="1">
                <a:off x="2758998" y="5175755"/>
                <a:ext cx="277085" cy="34852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50" idx="4"/>
                <a:endCxn id="48" idx="7"/>
              </p:cNvCxnSpPr>
              <p:nvPr/>
            </p:nvCxnSpPr>
            <p:spPr>
              <a:xfrm rot="5400000">
                <a:off x="3009032" y="4345552"/>
                <a:ext cx="277085" cy="84858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46" idx="7"/>
                <a:endCxn id="50" idx="2"/>
              </p:cNvCxnSpPr>
              <p:nvPr/>
            </p:nvCxnSpPr>
            <p:spPr>
              <a:xfrm rot="5400000" flipH="1" flipV="1">
                <a:off x="2366089" y="3559735"/>
                <a:ext cx="134209" cy="184872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Arrow Connector 43"/>
            <p:cNvCxnSpPr>
              <a:stCxn id="49" idx="2"/>
              <a:endCxn id="47" idx="6"/>
            </p:cNvCxnSpPr>
            <p:nvPr/>
          </p:nvCxnSpPr>
          <p:spPr>
            <a:xfrm rot="10800000">
              <a:off x="2285984" y="5917188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48" idx="3"/>
              <a:endCxn id="47" idx="7"/>
            </p:cNvCxnSpPr>
            <p:nvPr/>
          </p:nvCxnSpPr>
          <p:spPr>
            <a:xfrm rot="5400000">
              <a:off x="2366089" y="5282913"/>
              <a:ext cx="339856" cy="6256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5"/>
          <p:cNvGrpSpPr/>
          <p:nvPr/>
        </p:nvGrpSpPr>
        <p:grpSpPr>
          <a:xfrm>
            <a:off x="2500298" y="2928934"/>
            <a:ext cx="1609314" cy="1439263"/>
            <a:chOff x="1571604" y="4416990"/>
            <a:chExt cx="2643206" cy="1714512"/>
          </a:xfrm>
        </p:grpSpPr>
        <p:grpSp>
          <p:nvGrpSpPr>
            <p:cNvPr id="91" name="Group 62"/>
            <p:cNvGrpSpPr/>
            <p:nvPr/>
          </p:nvGrpSpPr>
          <p:grpSpPr>
            <a:xfrm>
              <a:off x="1571604" y="4416990"/>
              <a:ext cx="2643206" cy="1714512"/>
              <a:chOff x="1142976" y="4202676"/>
              <a:chExt cx="2643206" cy="1714512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1142976" y="4488428"/>
                <a:ext cx="428628" cy="428628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1428728" y="5488560"/>
                <a:ext cx="428628" cy="42862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2357422" y="4845618"/>
                <a:ext cx="428628" cy="428628"/>
              </a:xfrm>
              <a:prstGeom prst="ellips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2857488" y="5488560"/>
                <a:ext cx="428628" cy="428628"/>
              </a:xfrm>
              <a:prstGeom prst="ellips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3357554" y="4202676"/>
                <a:ext cx="428628" cy="42862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</a:t>
                </a:r>
                <a:endParaRPr lang="en-US" dirty="0"/>
              </a:p>
            </p:txBody>
          </p:sp>
          <p:cxnSp>
            <p:nvCxnSpPr>
              <p:cNvPr id="99" name="Straight Arrow Connector 98"/>
              <p:cNvCxnSpPr>
                <a:stCxn id="94" idx="4"/>
                <a:endCxn id="95" idx="0"/>
              </p:cNvCxnSpPr>
              <p:nvPr/>
            </p:nvCxnSpPr>
            <p:spPr>
              <a:xfrm rot="16200000" flipH="1">
                <a:off x="1214414" y="5059932"/>
                <a:ext cx="571504" cy="2857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stCxn id="96" idx="5"/>
                <a:endCxn id="97" idx="0"/>
              </p:cNvCxnSpPr>
              <p:nvPr/>
            </p:nvCxnSpPr>
            <p:spPr>
              <a:xfrm rot="16200000" flipH="1">
                <a:off x="2758998" y="5175755"/>
                <a:ext cx="277085" cy="34852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98" idx="4"/>
                <a:endCxn id="96" idx="7"/>
              </p:cNvCxnSpPr>
              <p:nvPr/>
            </p:nvCxnSpPr>
            <p:spPr>
              <a:xfrm rot="5400000">
                <a:off x="3009032" y="4345552"/>
                <a:ext cx="277085" cy="84858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>
                <a:stCxn id="94" idx="7"/>
                <a:endCxn id="98" idx="2"/>
              </p:cNvCxnSpPr>
              <p:nvPr/>
            </p:nvCxnSpPr>
            <p:spPr>
              <a:xfrm rot="5400000" flipH="1" flipV="1">
                <a:off x="2366089" y="3559735"/>
                <a:ext cx="134209" cy="184872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Straight Arrow Connector 91"/>
            <p:cNvCxnSpPr>
              <a:stCxn id="97" idx="2"/>
              <a:endCxn id="95" idx="6"/>
            </p:cNvCxnSpPr>
            <p:nvPr/>
          </p:nvCxnSpPr>
          <p:spPr>
            <a:xfrm rot="10800000">
              <a:off x="2285984" y="5917188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96" idx="3"/>
              <a:endCxn id="95" idx="7"/>
            </p:cNvCxnSpPr>
            <p:nvPr/>
          </p:nvCxnSpPr>
          <p:spPr>
            <a:xfrm rot="5400000">
              <a:off x="2366089" y="5282913"/>
              <a:ext cx="339856" cy="6256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5"/>
          <p:cNvGrpSpPr/>
          <p:nvPr/>
        </p:nvGrpSpPr>
        <p:grpSpPr>
          <a:xfrm>
            <a:off x="6858016" y="2928934"/>
            <a:ext cx="1609314" cy="1439263"/>
            <a:chOff x="1571604" y="4416990"/>
            <a:chExt cx="2643206" cy="1714512"/>
          </a:xfrm>
        </p:grpSpPr>
        <p:grpSp>
          <p:nvGrpSpPr>
            <p:cNvPr id="123" name="Group 62"/>
            <p:cNvGrpSpPr/>
            <p:nvPr/>
          </p:nvGrpSpPr>
          <p:grpSpPr>
            <a:xfrm>
              <a:off x="1571604" y="4416990"/>
              <a:ext cx="2643206" cy="1714512"/>
              <a:chOff x="1142976" y="4202676"/>
              <a:chExt cx="2643206" cy="1714512"/>
            </a:xfrm>
          </p:grpSpPr>
          <p:sp>
            <p:nvSpPr>
              <p:cNvPr id="126" name="Oval 125"/>
              <p:cNvSpPr/>
              <p:nvPr/>
            </p:nvSpPr>
            <p:spPr>
              <a:xfrm>
                <a:off x="1142976" y="4488428"/>
                <a:ext cx="428628" cy="428628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1428728" y="5488560"/>
                <a:ext cx="428628" cy="42862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2357422" y="4845618"/>
                <a:ext cx="428628" cy="42862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2857488" y="5488560"/>
                <a:ext cx="428628" cy="428628"/>
              </a:xfrm>
              <a:prstGeom prst="ellips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3357554" y="4202676"/>
                <a:ext cx="428628" cy="42862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</a:t>
                </a:r>
                <a:endParaRPr lang="en-US" dirty="0"/>
              </a:p>
            </p:txBody>
          </p:sp>
          <p:cxnSp>
            <p:nvCxnSpPr>
              <p:cNvPr id="131" name="Straight Arrow Connector 130"/>
              <p:cNvCxnSpPr>
                <a:stCxn id="126" idx="4"/>
                <a:endCxn id="127" idx="0"/>
              </p:cNvCxnSpPr>
              <p:nvPr/>
            </p:nvCxnSpPr>
            <p:spPr>
              <a:xfrm rot="16200000" flipH="1">
                <a:off x="1214414" y="5059932"/>
                <a:ext cx="571504" cy="2857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>
                <a:stCxn id="128" idx="5"/>
                <a:endCxn id="129" idx="0"/>
              </p:cNvCxnSpPr>
              <p:nvPr/>
            </p:nvCxnSpPr>
            <p:spPr>
              <a:xfrm rot="16200000" flipH="1">
                <a:off x="2758998" y="5175755"/>
                <a:ext cx="277085" cy="34852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>
                <a:stCxn id="130" idx="4"/>
                <a:endCxn id="128" idx="7"/>
              </p:cNvCxnSpPr>
              <p:nvPr/>
            </p:nvCxnSpPr>
            <p:spPr>
              <a:xfrm rot="5400000">
                <a:off x="3009032" y="4345552"/>
                <a:ext cx="277085" cy="84858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>
                <a:stCxn id="126" idx="7"/>
                <a:endCxn id="130" idx="2"/>
              </p:cNvCxnSpPr>
              <p:nvPr/>
            </p:nvCxnSpPr>
            <p:spPr>
              <a:xfrm rot="5400000" flipH="1" flipV="1">
                <a:off x="2366089" y="3559735"/>
                <a:ext cx="134209" cy="184872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4" name="Straight Arrow Connector 123"/>
            <p:cNvCxnSpPr>
              <a:stCxn id="129" idx="2"/>
              <a:endCxn id="127" idx="6"/>
            </p:cNvCxnSpPr>
            <p:nvPr/>
          </p:nvCxnSpPr>
          <p:spPr>
            <a:xfrm rot="10800000">
              <a:off x="2285984" y="5917188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stCxn id="128" idx="3"/>
              <a:endCxn id="127" idx="7"/>
            </p:cNvCxnSpPr>
            <p:nvPr/>
          </p:nvCxnSpPr>
          <p:spPr>
            <a:xfrm rot="5400000">
              <a:off x="2366089" y="5282913"/>
              <a:ext cx="339856" cy="6256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5"/>
          <p:cNvGrpSpPr/>
          <p:nvPr/>
        </p:nvGrpSpPr>
        <p:grpSpPr>
          <a:xfrm>
            <a:off x="285720" y="4786322"/>
            <a:ext cx="1609314" cy="1439263"/>
            <a:chOff x="1571604" y="4416990"/>
            <a:chExt cx="2643206" cy="1714512"/>
          </a:xfrm>
        </p:grpSpPr>
        <p:grpSp>
          <p:nvGrpSpPr>
            <p:cNvPr id="139" name="Group 62"/>
            <p:cNvGrpSpPr/>
            <p:nvPr/>
          </p:nvGrpSpPr>
          <p:grpSpPr>
            <a:xfrm>
              <a:off x="1571604" y="4416990"/>
              <a:ext cx="2643206" cy="1714512"/>
              <a:chOff x="1142976" y="4202676"/>
              <a:chExt cx="2643206" cy="1714512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1142976" y="4488428"/>
                <a:ext cx="428628" cy="428628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1428728" y="5488560"/>
                <a:ext cx="428628" cy="42862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2357422" y="4845618"/>
                <a:ext cx="428628" cy="42862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2857488" y="5488560"/>
                <a:ext cx="428628" cy="428628"/>
              </a:xfrm>
              <a:prstGeom prst="ellips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3357554" y="4202676"/>
                <a:ext cx="428628" cy="42862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</a:t>
                </a:r>
                <a:endParaRPr lang="en-US" dirty="0"/>
              </a:p>
            </p:txBody>
          </p:sp>
          <p:cxnSp>
            <p:nvCxnSpPr>
              <p:cNvPr id="147" name="Straight Arrow Connector 146"/>
              <p:cNvCxnSpPr>
                <a:stCxn id="142" idx="4"/>
                <a:endCxn id="143" idx="0"/>
              </p:cNvCxnSpPr>
              <p:nvPr/>
            </p:nvCxnSpPr>
            <p:spPr>
              <a:xfrm rot="16200000" flipH="1">
                <a:off x="1214414" y="5059932"/>
                <a:ext cx="571504" cy="2857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>
                <a:stCxn id="144" idx="5"/>
                <a:endCxn id="145" idx="0"/>
              </p:cNvCxnSpPr>
              <p:nvPr/>
            </p:nvCxnSpPr>
            <p:spPr>
              <a:xfrm rot="16200000" flipH="1">
                <a:off x="2758998" y="5175755"/>
                <a:ext cx="277085" cy="34852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/>
              <p:cNvCxnSpPr>
                <a:stCxn id="146" idx="4"/>
                <a:endCxn id="144" idx="7"/>
              </p:cNvCxnSpPr>
              <p:nvPr/>
            </p:nvCxnSpPr>
            <p:spPr>
              <a:xfrm rot="5400000">
                <a:off x="3009032" y="4345552"/>
                <a:ext cx="277085" cy="84858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>
                <a:stCxn id="142" idx="7"/>
                <a:endCxn id="146" idx="2"/>
              </p:cNvCxnSpPr>
              <p:nvPr/>
            </p:nvCxnSpPr>
            <p:spPr>
              <a:xfrm rot="5400000" flipH="1" flipV="1">
                <a:off x="2366089" y="3559735"/>
                <a:ext cx="134209" cy="184872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0" name="Straight Arrow Connector 139"/>
            <p:cNvCxnSpPr>
              <a:stCxn id="145" idx="2"/>
              <a:endCxn id="143" idx="6"/>
            </p:cNvCxnSpPr>
            <p:nvPr/>
          </p:nvCxnSpPr>
          <p:spPr>
            <a:xfrm rot="10800000">
              <a:off x="2285984" y="5917188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144" idx="3"/>
              <a:endCxn id="143" idx="7"/>
            </p:cNvCxnSpPr>
            <p:nvPr/>
          </p:nvCxnSpPr>
          <p:spPr>
            <a:xfrm rot="5400000">
              <a:off x="2366089" y="5282913"/>
              <a:ext cx="339856" cy="6256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5"/>
          <p:cNvGrpSpPr/>
          <p:nvPr/>
        </p:nvGrpSpPr>
        <p:grpSpPr>
          <a:xfrm>
            <a:off x="4786314" y="4786322"/>
            <a:ext cx="1609314" cy="1439263"/>
            <a:chOff x="1571604" y="4416990"/>
            <a:chExt cx="2643206" cy="1714512"/>
          </a:xfrm>
        </p:grpSpPr>
        <p:grpSp>
          <p:nvGrpSpPr>
            <p:cNvPr id="171" name="Group 62"/>
            <p:cNvGrpSpPr/>
            <p:nvPr/>
          </p:nvGrpSpPr>
          <p:grpSpPr>
            <a:xfrm>
              <a:off x="1571604" y="4416990"/>
              <a:ext cx="2643206" cy="1714512"/>
              <a:chOff x="1142976" y="4202676"/>
              <a:chExt cx="2643206" cy="1714512"/>
            </a:xfrm>
          </p:grpSpPr>
          <p:sp>
            <p:nvSpPr>
              <p:cNvPr id="174" name="Oval 173"/>
              <p:cNvSpPr/>
              <p:nvPr/>
            </p:nvSpPr>
            <p:spPr>
              <a:xfrm>
                <a:off x="1142976" y="4488428"/>
                <a:ext cx="428628" cy="428628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1428728" y="5488560"/>
                <a:ext cx="428628" cy="42862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2357422" y="4845618"/>
                <a:ext cx="428628" cy="42862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2857488" y="5488560"/>
                <a:ext cx="428628" cy="42862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3357554" y="4202676"/>
                <a:ext cx="428628" cy="42862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</a:t>
                </a:r>
                <a:endParaRPr lang="en-US" dirty="0"/>
              </a:p>
            </p:txBody>
          </p:sp>
          <p:cxnSp>
            <p:nvCxnSpPr>
              <p:cNvPr id="179" name="Straight Arrow Connector 178"/>
              <p:cNvCxnSpPr>
                <a:stCxn id="174" idx="4"/>
                <a:endCxn id="175" idx="0"/>
              </p:cNvCxnSpPr>
              <p:nvPr/>
            </p:nvCxnSpPr>
            <p:spPr>
              <a:xfrm rot="16200000" flipH="1">
                <a:off x="1214414" y="5059932"/>
                <a:ext cx="571504" cy="2857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Arrow Connector 180"/>
              <p:cNvCxnSpPr>
                <a:stCxn id="176" idx="5"/>
                <a:endCxn id="177" idx="0"/>
              </p:cNvCxnSpPr>
              <p:nvPr/>
            </p:nvCxnSpPr>
            <p:spPr>
              <a:xfrm rot="16200000" flipH="1">
                <a:off x="2758998" y="5175755"/>
                <a:ext cx="277085" cy="34852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>
                <a:stCxn id="178" idx="4"/>
                <a:endCxn id="176" idx="7"/>
              </p:cNvCxnSpPr>
              <p:nvPr/>
            </p:nvCxnSpPr>
            <p:spPr>
              <a:xfrm rot="5400000">
                <a:off x="3009032" y="4345552"/>
                <a:ext cx="277085" cy="84858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/>
              <p:cNvCxnSpPr>
                <a:stCxn id="174" idx="7"/>
                <a:endCxn id="178" idx="2"/>
              </p:cNvCxnSpPr>
              <p:nvPr/>
            </p:nvCxnSpPr>
            <p:spPr>
              <a:xfrm rot="5400000" flipH="1" flipV="1">
                <a:off x="2366089" y="3559735"/>
                <a:ext cx="134209" cy="184872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2" name="Straight Arrow Connector 171"/>
            <p:cNvCxnSpPr>
              <a:stCxn id="177" idx="2"/>
              <a:endCxn id="175" idx="6"/>
            </p:cNvCxnSpPr>
            <p:nvPr/>
          </p:nvCxnSpPr>
          <p:spPr>
            <a:xfrm rot="10800000">
              <a:off x="2285984" y="5917188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>
              <a:stCxn id="176" idx="3"/>
              <a:endCxn id="175" idx="7"/>
            </p:cNvCxnSpPr>
            <p:nvPr/>
          </p:nvCxnSpPr>
          <p:spPr>
            <a:xfrm rot="5400000">
              <a:off x="2366089" y="5282913"/>
              <a:ext cx="339856" cy="6256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Group 5"/>
          <p:cNvGrpSpPr/>
          <p:nvPr/>
        </p:nvGrpSpPr>
        <p:grpSpPr>
          <a:xfrm>
            <a:off x="6858016" y="4786322"/>
            <a:ext cx="1609314" cy="1439263"/>
            <a:chOff x="1571604" y="4416990"/>
            <a:chExt cx="2643206" cy="1714512"/>
          </a:xfrm>
        </p:grpSpPr>
        <p:grpSp>
          <p:nvGrpSpPr>
            <p:cNvPr id="187" name="Group 62"/>
            <p:cNvGrpSpPr/>
            <p:nvPr/>
          </p:nvGrpSpPr>
          <p:grpSpPr>
            <a:xfrm>
              <a:off x="1571604" y="4416990"/>
              <a:ext cx="2643206" cy="1714512"/>
              <a:chOff x="1142976" y="4202676"/>
              <a:chExt cx="2643206" cy="1714512"/>
            </a:xfrm>
          </p:grpSpPr>
          <p:sp>
            <p:nvSpPr>
              <p:cNvPr id="190" name="Oval 189"/>
              <p:cNvSpPr/>
              <p:nvPr/>
            </p:nvSpPr>
            <p:spPr>
              <a:xfrm>
                <a:off x="1142976" y="4488428"/>
                <a:ext cx="428628" cy="428628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1428728" y="5488560"/>
                <a:ext cx="428628" cy="42862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2357422" y="4845618"/>
                <a:ext cx="428628" cy="42862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2857488" y="5488560"/>
                <a:ext cx="428628" cy="42862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3357554" y="4202676"/>
                <a:ext cx="428628" cy="42862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</a:t>
                </a:r>
                <a:endParaRPr lang="en-US" dirty="0"/>
              </a:p>
            </p:txBody>
          </p:sp>
          <p:cxnSp>
            <p:nvCxnSpPr>
              <p:cNvPr id="195" name="Straight Arrow Connector 194"/>
              <p:cNvCxnSpPr>
                <a:stCxn id="190" idx="4"/>
                <a:endCxn id="191" idx="0"/>
              </p:cNvCxnSpPr>
              <p:nvPr/>
            </p:nvCxnSpPr>
            <p:spPr>
              <a:xfrm rot="16200000" flipH="1">
                <a:off x="1214414" y="5059932"/>
                <a:ext cx="571504" cy="2857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/>
              <p:cNvCxnSpPr>
                <a:stCxn id="192" idx="5"/>
                <a:endCxn id="193" idx="0"/>
              </p:cNvCxnSpPr>
              <p:nvPr/>
            </p:nvCxnSpPr>
            <p:spPr>
              <a:xfrm rot="16200000" flipH="1">
                <a:off x="2758998" y="5175755"/>
                <a:ext cx="277085" cy="34852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/>
              <p:cNvCxnSpPr>
                <a:stCxn id="194" idx="4"/>
                <a:endCxn id="192" idx="7"/>
              </p:cNvCxnSpPr>
              <p:nvPr/>
            </p:nvCxnSpPr>
            <p:spPr>
              <a:xfrm rot="5400000">
                <a:off x="3009032" y="4345552"/>
                <a:ext cx="277085" cy="84858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/>
              <p:cNvCxnSpPr>
                <a:stCxn id="190" idx="7"/>
                <a:endCxn id="194" idx="2"/>
              </p:cNvCxnSpPr>
              <p:nvPr/>
            </p:nvCxnSpPr>
            <p:spPr>
              <a:xfrm rot="5400000" flipH="1" flipV="1">
                <a:off x="2366089" y="3559735"/>
                <a:ext cx="134209" cy="184872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8" name="Straight Arrow Connector 187"/>
            <p:cNvCxnSpPr>
              <a:stCxn id="193" idx="2"/>
              <a:endCxn id="191" idx="6"/>
            </p:cNvCxnSpPr>
            <p:nvPr/>
          </p:nvCxnSpPr>
          <p:spPr>
            <a:xfrm rot="10800000">
              <a:off x="2285984" y="5917188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>
              <a:stCxn id="192" idx="3"/>
              <a:endCxn id="191" idx="7"/>
            </p:cNvCxnSpPr>
            <p:nvPr/>
          </p:nvCxnSpPr>
          <p:spPr>
            <a:xfrm rot="5400000">
              <a:off x="2366089" y="5282913"/>
              <a:ext cx="339856" cy="6256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>
            <a:off x="2657906" y="1130842"/>
            <a:ext cx="1993546" cy="1738796"/>
            <a:chOff x="2500298" y="428604"/>
            <a:chExt cx="1993546" cy="1738796"/>
          </a:xfrm>
        </p:grpSpPr>
        <p:grpSp>
          <p:nvGrpSpPr>
            <p:cNvPr id="6" name="Group 5"/>
            <p:cNvGrpSpPr/>
            <p:nvPr/>
          </p:nvGrpSpPr>
          <p:grpSpPr>
            <a:xfrm>
              <a:off x="2500298" y="428604"/>
              <a:ext cx="1609313" cy="1439263"/>
              <a:chOff x="1571604" y="4416990"/>
              <a:chExt cx="2643206" cy="1714512"/>
            </a:xfrm>
          </p:grpSpPr>
          <p:grpSp>
            <p:nvGrpSpPr>
              <p:cNvPr id="7" name="Group 62"/>
              <p:cNvGrpSpPr/>
              <p:nvPr/>
            </p:nvGrpSpPr>
            <p:grpSpPr>
              <a:xfrm>
                <a:off x="1571604" y="4416990"/>
                <a:ext cx="2643206" cy="1714512"/>
                <a:chOff x="1142976" y="4202676"/>
                <a:chExt cx="2643206" cy="1714512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142976" y="4488428"/>
                  <a:ext cx="428628" cy="428628"/>
                </a:xfrm>
                <a:prstGeom prst="ellipse">
                  <a:avLst/>
                </a:prstGeom>
                <a:solidFill>
                  <a:srgbClr val="00B0F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1428728" y="5488560"/>
                  <a:ext cx="428628" cy="428628"/>
                </a:xfrm>
                <a:prstGeom prst="ellips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357422" y="4845618"/>
                  <a:ext cx="428628" cy="428628"/>
                </a:xfrm>
                <a:prstGeom prst="ellips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</a:t>
                  </a:r>
                  <a:endParaRPr lang="en-US" dirty="0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2857488" y="5488560"/>
                  <a:ext cx="428628" cy="428628"/>
                </a:xfrm>
                <a:prstGeom prst="ellips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D</a:t>
                  </a:r>
                  <a:endParaRPr lang="en-US" dirty="0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3357554" y="4202676"/>
                  <a:ext cx="428628" cy="428628"/>
                </a:xfrm>
                <a:prstGeom prst="ellips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E</a:t>
                  </a:r>
                  <a:endParaRPr lang="en-US" dirty="0"/>
                </a:p>
              </p:txBody>
            </p:sp>
            <p:cxnSp>
              <p:nvCxnSpPr>
                <p:cNvPr id="15" name="Straight Arrow Connector 14"/>
                <p:cNvCxnSpPr>
                  <a:stCxn id="10" idx="4"/>
                  <a:endCxn id="11" idx="0"/>
                </p:cNvCxnSpPr>
                <p:nvPr/>
              </p:nvCxnSpPr>
              <p:spPr>
                <a:xfrm rot="16200000" flipH="1">
                  <a:off x="1214414" y="5059932"/>
                  <a:ext cx="571504" cy="28575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stCxn id="12" idx="5"/>
                  <a:endCxn id="13" idx="0"/>
                </p:cNvCxnSpPr>
                <p:nvPr/>
              </p:nvCxnSpPr>
              <p:spPr>
                <a:xfrm rot="16200000" flipH="1">
                  <a:off x="2758998" y="5175755"/>
                  <a:ext cx="277085" cy="34852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>
                  <a:stCxn id="14" idx="4"/>
                  <a:endCxn id="12" idx="7"/>
                </p:cNvCxnSpPr>
                <p:nvPr/>
              </p:nvCxnSpPr>
              <p:spPr>
                <a:xfrm rot="5400000">
                  <a:off x="3009032" y="4345552"/>
                  <a:ext cx="277085" cy="84858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stCxn id="10" idx="7"/>
                  <a:endCxn id="14" idx="2"/>
                </p:cNvCxnSpPr>
                <p:nvPr/>
              </p:nvCxnSpPr>
              <p:spPr>
                <a:xfrm rot="5400000" flipH="1" flipV="1">
                  <a:off x="2366089" y="3559735"/>
                  <a:ext cx="134209" cy="184872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" name="Straight Arrow Connector 7"/>
              <p:cNvCxnSpPr>
                <a:stCxn id="13" idx="2"/>
                <a:endCxn id="11" idx="6"/>
              </p:cNvCxnSpPr>
              <p:nvPr/>
            </p:nvCxnSpPr>
            <p:spPr>
              <a:xfrm rot="10800000">
                <a:off x="2285984" y="5917188"/>
                <a:ext cx="100013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2" idx="3"/>
                <a:endCxn id="11" idx="7"/>
              </p:cNvCxnSpPr>
              <p:nvPr/>
            </p:nvCxnSpPr>
            <p:spPr>
              <a:xfrm rot="5400000">
                <a:off x="2366089" y="5282913"/>
                <a:ext cx="339856" cy="6256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1" name="TextBox 200"/>
            <p:cNvSpPr txBox="1"/>
            <p:nvPr/>
          </p:nvSpPr>
          <p:spPr>
            <a:xfrm>
              <a:off x="4071934" y="1798068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vA</a:t>
              </a:r>
              <a:endParaRPr lang="en-US" dirty="0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6872748" y="1130842"/>
            <a:ext cx="1985532" cy="1738796"/>
            <a:chOff x="6715140" y="428604"/>
            <a:chExt cx="1985532" cy="1738796"/>
          </a:xfrm>
        </p:grpSpPr>
        <p:grpSp>
          <p:nvGrpSpPr>
            <p:cNvPr id="57" name="Group 5"/>
            <p:cNvGrpSpPr/>
            <p:nvPr/>
          </p:nvGrpSpPr>
          <p:grpSpPr>
            <a:xfrm>
              <a:off x="6715140" y="428604"/>
              <a:ext cx="1609314" cy="1439263"/>
              <a:chOff x="1571604" y="4416990"/>
              <a:chExt cx="2643206" cy="1714512"/>
            </a:xfrm>
          </p:grpSpPr>
          <p:grpSp>
            <p:nvGrpSpPr>
              <p:cNvPr id="59" name="Group 62"/>
              <p:cNvGrpSpPr/>
              <p:nvPr/>
            </p:nvGrpSpPr>
            <p:grpSpPr>
              <a:xfrm>
                <a:off x="1571604" y="4416990"/>
                <a:ext cx="2643206" cy="1714512"/>
                <a:chOff x="1142976" y="4202676"/>
                <a:chExt cx="2643206" cy="1714512"/>
              </a:xfrm>
            </p:grpSpPr>
            <p:sp>
              <p:nvSpPr>
                <p:cNvPr id="62" name="Oval 61"/>
                <p:cNvSpPr/>
                <p:nvPr/>
              </p:nvSpPr>
              <p:spPr>
                <a:xfrm>
                  <a:off x="1142976" y="4488428"/>
                  <a:ext cx="428628" cy="428628"/>
                </a:xfrm>
                <a:prstGeom prst="ellipse">
                  <a:avLst/>
                </a:prstGeom>
                <a:solidFill>
                  <a:srgbClr val="00B0F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1428728" y="5488560"/>
                  <a:ext cx="428628" cy="428628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2357422" y="4845618"/>
                  <a:ext cx="428628" cy="428628"/>
                </a:xfrm>
                <a:prstGeom prst="ellips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</a:t>
                  </a:r>
                  <a:endParaRPr lang="en-US" dirty="0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2857488" y="5488560"/>
                  <a:ext cx="428628" cy="428628"/>
                </a:xfrm>
                <a:prstGeom prst="ellips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D</a:t>
                  </a:r>
                  <a:endParaRPr lang="en-US" dirty="0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3357554" y="4202676"/>
                  <a:ext cx="428628" cy="428628"/>
                </a:xfrm>
                <a:prstGeom prst="ellips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E</a:t>
                  </a:r>
                  <a:endParaRPr lang="en-US" dirty="0"/>
                </a:p>
              </p:txBody>
            </p:sp>
            <p:cxnSp>
              <p:nvCxnSpPr>
                <p:cNvPr id="67" name="Straight Arrow Connector 66"/>
                <p:cNvCxnSpPr>
                  <a:stCxn id="62" idx="4"/>
                  <a:endCxn id="63" idx="0"/>
                </p:cNvCxnSpPr>
                <p:nvPr/>
              </p:nvCxnSpPr>
              <p:spPr>
                <a:xfrm rot="16200000" flipH="1">
                  <a:off x="1214414" y="5059932"/>
                  <a:ext cx="571504" cy="28575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/>
                <p:cNvCxnSpPr>
                  <a:stCxn id="64" idx="5"/>
                  <a:endCxn id="65" idx="0"/>
                </p:cNvCxnSpPr>
                <p:nvPr/>
              </p:nvCxnSpPr>
              <p:spPr>
                <a:xfrm rot="16200000" flipH="1">
                  <a:off x="2758998" y="5175755"/>
                  <a:ext cx="277085" cy="34852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/>
                <p:cNvCxnSpPr>
                  <a:stCxn id="66" idx="4"/>
                  <a:endCxn id="64" idx="7"/>
                </p:cNvCxnSpPr>
                <p:nvPr/>
              </p:nvCxnSpPr>
              <p:spPr>
                <a:xfrm rot="5400000">
                  <a:off x="3009032" y="4345552"/>
                  <a:ext cx="277085" cy="84858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>
                  <a:stCxn id="62" idx="7"/>
                  <a:endCxn id="66" idx="2"/>
                </p:cNvCxnSpPr>
                <p:nvPr/>
              </p:nvCxnSpPr>
              <p:spPr>
                <a:xfrm rot="5400000" flipH="1" flipV="1">
                  <a:off x="2366089" y="3559735"/>
                  <a:ext cx="134209" cy="184872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0" name="Straight Arrow Connector 59"/>
              <p:cNvCxnSpPr>
                <a:stCxn id="65" idx="2"/>
                <a:endCxn id="63" idx="6"/>
              </p:cNvCxnSpPr>
              <p:nvPr/>
            </p:nvCxnSpPr>
            <p:spPr>
              <a:xfrm rot="10800000">
                <a:off x="2285984" y="5917188"/>
                <a:ext cx="100013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stCxn id="64" idx="3"/>
                <a:endCxn id="63" idx="7"/>
              </p:cNvCxnSpPr>
              <p:nvPr/>
            </p:nvCxnSpPr>
            <p:spPr>
              <a:xfrm rot="5400000">
                <a:off x="2366089" y="5282913"/>
                <a:ext cx="339856" cy="6256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2" name="TextBox 201"/>
            <p:cNvSpPr txBox="1"/>
            <p:nvPr/>
          </p:nvSpPr>
          <p:spPr>
            <a:xfrm>
              <a:off x="8286776" y="1798068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vB</a:t>
              </a:r>
              <a:endParaRPr lang="en-US" dirty="0"/>
            </a:p>
          </p:txBody>
        </p:sp>
      </p:grpSp>
      <p:grpSp>
        <p:nvGrpSpPr>
          <p:cNvPr id="73" name="Group 5"/>
          <p:cNvGrpSpPr/>
          <p:nvPr/>
        </p:nvGrpSpPr>
        <p:grpSpPr>
          <a:xfrm>
            <a:off x="285720" y="2928934"/>
            <a:ext cx="1609314" cy="1439263"/>
            <a:chOff x="1571604" y="4416990"/>
            <a:chExt cx="2643206" cy="1714512"/>
          </a:xfrm>
        </p:grpSpPr>
        <p:grpSp>
          <p:nvGrpSpPr>
            <p:cNvPr id="75" name="Group 62"/>
            <p:cNvGrpSpPr/>
            <p:nvPr/>
          </p:nvGrpSpPr>
          <p:grpSpPr>
            <a:xfrm>
              <a:off x="1571604" y="4416990"/>
              <a:ext cx="2643206" cy="1714512"/>
              <a:chOff x="1142976" y="4202676"/>
              <a:chExt cx="2643206" cy="1714512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1142976" y="4488428"/>
                <a:ext cx="428628" cy="428628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1428728" y="5488560"/>
                <a:ext cx="428628" cy="42862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357422" y="4845618"/>
                <a:ext cx="428628" cy="428628"/>
              </a:xfrm>
              <a:prstGeom prst="ellips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2857488" y="5488560"/>
                <a:ext cx="428628" cy="428628"/>
              </a:xfrm>
              <a:prstGeom prst="ellips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357554" y="4202676"/>
                <a:ext cx="428628" cy="42862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</a:t>
                </a:r>
                <a:endParaRPr lang="en-US" dirty="0"/>
              </a:p>
            </p:txBody>
          </p:sp>
          <p:cxnSp>
            <p:nvCxnSpPr>
              <p:cNvPr id="83" name="Straight Arrow Connector 82"/>
              <p:cNvCxnSpPr>
                <a:stCxn id="78" idx="4"/>
                <a:endCxn id="79" idx="0"/>
              </p:cNvCxnSpPr>
              <p:nvPr/>
            </p:nvCxnSpPr>
            <p:spPr>
              <a:xfrm rot="16200000" flipH="1">
                <a:off x="1214414" y="5059932"/>
                <a:ext cx="571504" cy="2857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80" idx="5"/>
                <a:endCxn id="81" idx="0"/>
              </p:cNvCxnSpPr>
              <p:nvPr/>
            </p:nvCxnSpPr>
            <p:spPr>
              <a:xfrm rot="16200000" flipH="1">
                <a:off x="2758998" y="5175755"/>
                <a:ext cx="277085" cy="34852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82" idx="4"/>
                <a:endCxn id="80" idx="7"/>
              </p:cNvCxnSpPr>
              <p:nvPr/>
            </p:nvCxnSpPr>
            <p:spPr>
              <a:xfrm rot="5400000">
                <a:off x="3009032" y="4345552"/>
                <a:ext cx="277085" cy="84858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8" idx="7"/>
                <a:endCxn id="82" idx="2"/>
              </p:cNvCxnSpPr>
              <p:nvPr/>
            </p:nvCxnSpPr>
            <p:spPr>
              <a:xfrm rot="5400000" flipH="1" flipV="1">
                <a:off x="2366089" y="3559735"/>
                <a:ext cx="134209" cy="184872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Straight Arrow Connector 75"/>
            <p:cNvCxnSpPr>
              <a:stCxn id="81" idx="2"/>
              <a:endCxn id="79" idx="6"/>
            </p:cNvCxnSpPr>
            <p:nvPr/>
          </p:nvCxnSpPr>
          <p:spPr>
            <a:xfrm rot="10800000">
              <a:off x="2285984" y="5917188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80" idx="3"/>
              <a:endCxn id="79" idx="7"/>
            </p:cNvCxnSpPr>
            <p:nvPr/>
          </p:nvCxnSpPr>
          <p:spPr>
            <a:xfrm rot="5400000">
              <a:off x="2366089" y="5282913"/>
              <a:ext cx="339856" cy="6256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TextBox 202"/>
          <p:cNvSpPr txBox="1"/>
          <p:nvPr/>
        </p:nvSpPr>
        <p:spPr>
          <a:xfrm>
            <a:off x="1857356" y="421481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vE</a:t>
            </a:r>
            <a:endParaRPr lang="en-US" dirty="0"/>
          </a:p>
        </p:txBody>
      </p:sp>
      <p:grpSp>
        <p:nvGrpSpPr>
          <p:cNvPr id="105" name="Group 5"/>
          <p:cNvGrpSpPr/>
          <p:nvPr/>
        </p:nvGrpSpPr>
        <p:grpSpPr>
          <a:xfrm>
            <a:off x="4857752" y="2928934"/>
            <a:ext cx="1609314" cy="1439263"/>
            <a:chOff x="1571604" y="4416990"/>
            <a:chExt cx="2643206" cy="1714512"/>
          </a:xfrm>
        </p:grpSpPr>
        <p:grpSp>
          <p:nvGrpSpPr>
            <p:cNvPr id="107" name="Group 62"/>
            <p:cNvGrpSpPr/>
            <p:nvPr/>
          </p:nvGrpSpPr>
          <p:grpSpPr>
            <a:xfrm>
              <a:off x="1571604" y="4416990"/>
              <a:ext cx="2643206" cy="1714512"/>
              <a:chOff x="1142976" y="4202676"/>
              <a:chExt cx="2643206" cy="1714512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1142976" y="4488428"/>
                <a:ext cx="428628" cy="428628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1428728" y="5488560"/>
                <a:ext cx="428628" cy="42862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2357422" y="4845618"/>
                <a:ext cx="428628" cy="42862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2857488" y="5488560"/>
                <a:ext cx="428628" cy="428628"/>
              </a:xfrm>
              <a:prstGeom prst="ellips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3357554" y="4202676"/>
                <a:ext cx="428628" cy="42862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</a:t>
                </a:r>
                <a:endParaRPr lang="en-US" dirty="0"/>
              </a:p>
            </p:txBody>
          </p:sp>
          <p:cxnSp>
            <p:nvCxnSpPr>
              <p:cNvPr id="115" name="Straight Arrow Connector 114"/>
              <p:cNvCxnSpPr>
                <a:stCxn id="110" idx="4"/>
                <a:endCxn id="111" idx="0"/>
              </p:cNvCxnSpPr>
              <p:nvPr/>
            </p:nvCxnSpPr>
            <p:spPr>
              <a:xfrm rot="16200000" flipH="1">
                <a:off x="1214414" y="5059932"/>
                <a:ext cx="571504" cy="2857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>
                <a:stCxn id="112" idx="5"/>
                <a:endCxn id="113" idx="0"/>
              </p:cNvCxnSpPr>
              <p:nvPr/>
            </p:nvCxnSpPr>
            <p:spPr>
              <a:xfrm rot="16200000" flipH="1">
                <a:off x="2758998" y="5175755"/>
                <a:ext cx="277085" cy="34852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>
                <a:stCxn id="114" idx="4"/>
                <a:endCxn id="112" idx="7"/>
              </p:cNvCxnSpPr>
              <p:nvPr/>
            </p:nvCxnSpPr>
            <p:spPr>
              <a:xfrm rot="5400000">
                <a:off x="3009032" y="4345552"/>
                <a:ext cx="277085" cy="84858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>
                <a:stCxn id="110" idx="7"/>
                <a:endCxn id="114" idx="2"/>
              </p:cNvCxnSpPr>
              <p:nvPr/>
            </p:nvCxnSpPr>
            <p:spPr>
              <a:xfrm rot="5400000" flipH="1" flipV="1">
                <a:off x="2366089" y="3559735"/>
                <a:ext cx="134209" cy="184872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Straight Arrow Connector 107"/>
            <p:cNvCxnSpPr>
              <a:stCxn id="113" idx="2"/>
              <a:endCxn id="111" idx="6"/>
            </p:cNvCxnSpPr>
            <p:nvPr/>
          </p:nvCxnSpPr>
          <p:spPr>
            <a:xfrm rot="10800000">
              <a:off x="2285984" y="5917188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12" idx="3"/>
              <a:endCxn id="111" idx="7"/>
            </p:cNvCxnSpPr>
            <p:nvPr/>
          </p:nvCxnSpPr>
          <p:spPr>
            <a:xfrm rot="5400000">
              <a:off x="2366089" y="5282913"/>
              <a:ext cx="339856" cy="6256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TextBox 203"/>
          <p:cNvSpPr txBox="1"/>
          <p:nvPr/>
        </p:nvSpPr>
        <p:spPr>
          <a:xfrm>
            <a:off x="6429388" y="4214818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vC</a:t>
            </a:r>
            <a:endParaRPr lang="en-US" dirty="0"/>
          </a:p>
        </p:txBody>
      </p:sp>
      <p:grpSp>
        <p:nvGrpSpPr>
          <p:cNvPr id="206" name="Group 205"/>
          <p:cNvGrpSpPr/>
          <p:nvPr/>
        </p:nvGrpSpPr>
        <p:grpSpPr>
          <a:xfrm>
            <a:off x="2500298" y="4786322"/>
            <a:ext cx="2003164" cy="1655216"/>
            <a:chOff x="2428860" y="4561505"/>
            <a:chExt cx="2003164" cy="1655216"/>
          </a:xfrm>
        </p:grpSpPr>
        <p:grpSp>
          <p:nvGrpSpPr>
            <p:cNvPr id="153" name="Group 5"/>
            <p:cNvGrpSpPr/>
            <p:nvPr/>
          </p:nvGrpSpPr>
          <p:grpSpPr>
            <a:xfrm>
              <a:off x="2428860" y="4561505"/>
              <a:ext cx="1609314" cy="1439263"/>
              <a:chOff x="1571604" y="4416990"/>
              <a:chExt cx="2643206" cy="1714512"/>
            </a:xfrm>
          </p:grpSpPr>
          <p:grpSp>
            <p:nvGrpSpPr>
              <p:cNvPr id="155" name="Group 62"/>
              <p:cNvGrpSpPr/>
              <p:nvPr/>
            </p:nvGrpSpPr>
            <p:grpSpPr>
              <a:xfrm>
                <a:off x="1571604" y="4416990"/>
                <a:ext cx="2643206" cy="1714512"/>
                <a:chOff x="1142976" y="4202676"/>
                <a:chExt cx="2643206" cy="1714512"/>
              </a:xfrm>
            </p:grpSpPr>
            <p:sp>
              <p:nvSpPr>
                <p:cNvPr id="158" name="Oval 157"/>
                <p:cNvSpPr/>
                <p:nvPr/>
              </p:nvSpPr>
              <p:spPr>
                <a:xfrm>
                  <a:off x="1142976" y="4488428"/>
                  <a:ext cx="428628" cy="428628"/>
                </a:xfrm>
                <a:prstGeom prst="ellipse">
                  <a:avLst/>
                </a:prstGeom>
                <a:solidFill>
                  <a:srgbClr val="00B0F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  <p:sp>
              <p:nvSpPr>
                <p:cNvPr id="159" name="Oval 158"/>
                <p:cNvSpPr/>
                <p:nvPr/>
              </p:nvSpPr>
              <p:spPr>
                <a:xfrm>
                  <a:off x="1428728" y="5488560"/>
                  <a:ext cx="428628" cy="428628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  <p:sp>
              <p:nvSpPr>
                <p:cNvPr id="160" name="Oval 159"/>
                <p:cNvSpPr/>
                <p:nvPr/>
              </p:nvSpPr>
              <p:spPr>
                <a:xfrm>
                  <a:off x="2357422" y="4845618"/>
                  <a:ext cx="428628" cy="428628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</a:t>
                  </a:r>
                  <a:endParaRPr lang="en-US" dirty="0"/>
                </a:p>
              </p:txBody>
            </p:sp>
            <p:sp>
              <p:nvSpPr>
                <p:cNvPr id="161" name="Oval 160"/>
                <p:cNvSpPr/>
                <p:nvPr/>
              </p:nvSpPr>
              <p:spPr>
                <a:xfrm>
                  <a:off x="2857488" y="5488560"/>
                  <a:ext cx="428628" cy="428628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D</a:t>
                  </a:r>
                  <a:endParaRPr lang="en-US" dirty="0"/>
                </a:p>
              </p:txBody>
            </p:sp>
            <p:sp>
              <p:nvSpPr>
                <p:cNvPr id="162" name="Oval 161"/>
                <p:cNvSpPr/>
                <p:nvPr/>
              </p:nvSpPr>
              <p:spPr>
                <a:xfrm>
                  <a:off x="3357554" y="4202676"/>
                  <a:ext cx="428628" cy="428628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E</a:t>
                  </a:r>
                  <a:endParaRPr lang="en-US" dirty="0"/>
                </a:p>
              </p:txBody>
            </p:sp>
            <p:cxnSp>
              <p:nvCxnSpPr>
                <p:cNvPr id="163" name="Straight Arrow Connector 162"/>
                <p:cNvCxnSpPr>
                  <a:stCxn id="158" idx="4"/>
                  <a:endCxn id="159" idx="0"/>
                </p:cNvCxnSpPr>
                <p:nvPr/>
              </p:nvCxnSpPr>
              <p:spPr>
                <a:xfrm rot="16200000" flipH="1">
                  <a:off x="1214414" y="5059932"/>
                  <a:ext cx="571504" cy="28575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/>
                <p:cNvCxnSpPr>
                  <a:stCxn id="160" idx="5"/>
                  <a:endCxn id="161" idx="0"/>
                </p:cNvCxnSpPr>
                <p:nvPr/>
              </p:nvCxnSpPr>
              <p:spPr>
                <a:xfrm rot="16200000" flipH="1">
                  <a:off x="2758998" y="5175755"/>
                  <a:ext cx="277085" cy="34852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Arrow Connector 165"/>
                <p:cNvCxnSpPr>
                  <a:stCxn id="162" idx="4"/>
                  <a:endCxn id="160" idx="7"/>
                </p:cNvCxnSpPr>
                <p:nvPr/>
              </p:nvCxnSpPr>
              <p:spPr>
                <a:xfrm rot="5400000">
                  <a:off x="3009032" y="4345552"/>
                  <a:ext cx="277085" cy="84858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Arrow Connector 166"/>
                <p:cNvCxnSpPr>
                  <a:stCxn id="158" idx="7"/>
                  <a:endCxn id="162" idx="2"/>
                </p:cNvCxnSpPr>
                <p:nvPr/>
              </p:nvCxnSpPr>
              <p:spPr>
                <a:xfrm rot="5400000" flipH="1" flipV="1">
                  <a:off x="2366089" y="3559735"/>
                  <a:ext cx="134209" cy="184872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6" name="Straight Arrow Connector 155"/>
              <p:cNvCxnSpPr>
                <a:stCxn id="161" idx="2"/>
                <a:endCxn id="159" idx="6"/>
              </p:cNvCxnSpPr>
              <p:nvPr/>
            </p:nvCxnSpPr>
            <p:spPr>
              <a:xfrm rot="10800000">
                <a:off x="2285984" y="5917188"/>
                <a:ext cx="100013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>
                <a:stCxn id="160" idx="3"/>
                <a:endCxn id="159" idx="7"/>
              </p:cNvCxnSpPr>
              <p:nvPr/>
            </p:nvCxnSpPr>
            <p:spPr>
              <a:xfrm rot="5400000">
                <a:off x="2366089" y="5282913"/>
                <a:ext cx="339856" cy="6256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5" name="TextBox 204"/>
            <p:cNvSpPr txBox="1"/>
            <p:nvPr/>
          </p:nvSpPr>
          <p:spPr>
            <a:xfrm>
              <a:off x="4000496" y="584738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vD</a:t>
              </a:r>
              <a:endParaRPr lang="en-US" dirty="0"/>
            </a:p>
          </p:txBody>
        </p:sp>
      </p:grpSp>
      <p:sp>
        <p:nvSpPr>
          <p:cNvPr id="211" name="TextBox 210"/>
          <p:cNvSpPr txBox="1"/>
          <p:nvPr/>
        </p:nvSpPr>
        <p:spPr>
          <a:xfrm>
            <a:off x="7143768" y="6297023"/>
            <a:ext cx="107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A,B,E,C,D</a:t>
            </a:r>
            <a:endParaRPr lang="en-US" b="1" dirty="0"/>
          </a:p>
        </p:txBody>
      </p:sp>
      <p:sp>
        <p:nvSpPr>
          <p:cNvPr id="214" name="TextBox 213"/>
          <p:cNvSpPr txBox="1"/>
          <p:nvPr/>
        </p:nvSpPr>
        <p:spPr>
          <a:xfrm>
            <a:off x="500034" y="285728"/>
            <a:ext cx="5383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2400" dirty="0" smtClean="0"/>
              <a:t>Миунување на граф по длабочина</a:t>
            </a:r>
            <a:r>
              <a:rPr lang="en-US" sz="2400" dirty="0" smtClean="0"/>
              <a:t> -</a:t>
            </a:r>
            <a:r>
              <a:rPr lang="mk-MK" sz="2400" dirty="0" smtClean="0"/>
              <a:t> </a:t>
            </a:r>
            <a:r>
              <a:rPr lang="en-US" sz="2400" b="1" dirty="0" smtClean="0"/>
              <a:t>DFS</a:t>
            </a:r>
            <a:endParaRPr lang="en-US" sz="2400" b="1" dirty="0"/>
          </a:p>
        </p:txBody>
      </p:sp>
      <p:sp>
        <p:nvSpPr>
          <p:cNvPr id="212" name="Freeform 211"/>
          <p:cNvSpPr/>
          <p:nvPr/>
        </p:nvSpPr>
        <p:spPr>
          <a:xfrm flipH="1">
            <a:off x="2000232" y="1569973"/>
            <a:ext cx="285752" cy="1000132"/>
          </a:xfrm>
          <a:custGeom>
            <a:avLst/>
            <a:gdLst>
              <a:gd name="connsiteX0" fmla="*/ 0 w 285752"/>
              <a:gd name="connsiteY0" fmla="*/ 0 h 1857388"/>
              <a:gd name="connsiteX1" fmla="*/ 285752 w 285752"/>
              <a:gd name="connsiteY1" fmla="*/ 0 h 1857388"/>
              <a:gd name="connsiteX2" fmla="*/ 285752 w 285752"/>
              <a:gd name="connsiteY2" fmla="*/ 1857388 h 1857388"/>
              <a:gd name="connsiteX3" fmla="*/ 0 w 285752"/>
              <a:gd name="connsiteY3" fmla="*/ 1857388 h 1857388"/>
              <a:gd name="connsiteX4" fmla="*/ 0 w 285752"/>
              <a:gd name="connsiteY4" fmla="*/ 0 h 1857388"/>
              <a:gd name="connsiteX0" fmla="*/ 285752 w 377192"/>
              <a:gd name="connsiteY0" fmla="*/ 0 h 1857388"/>
              <a:gd name="connsiteX1" fmla="*/ 285752 w 377192"/>
              <a:gd name="connsiteY1" fmla="*/ 1857388 h 1857388"/>
              <a:gd name="connsiteX2" fmla="*/ 0 w 377192"/>
              <a:gd name="connsiteY2" fmla="*/ 1857388 h 1857388"/>
              <a:gd name="connsiteX3" fmla="*/ 0 w 377192"/>
              <a:gd name="connsiteY3" fmla="*/ 0 h 1857388"/>
              <a:gd name="connsiteX4" fmla="*/ 377192 w 377192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  <a:gd name="connsiteX4" fmla="*/ 0 w 285752"/>
              <a:gd name="connsiteY4" fmla="*/ 91440 h 1857388"/>
              <a:gd name="connsiteX0" fmla="*/ 285784 w 285784"/>
              <a:gd name="connsiteY0" fmla="*/ 0 h 1857388"/>
              <a:gd name="connsiteX1" fmla="*/ 285784 w 285784"/>
              <a:gd name="connsiteY1" fmla="*/ 1857388 h 1857388"/>
              <a:gd name="connsiteX2" fmla="*/ 32 w 285784"/>
              <a:gd name="connsiteY2" fmla="*/ 1857388 h 1857388"/>
              <a:gd name="connsiteX3" fmla="*/ 32 w 285784"/>
              <a:gd name="connsiteY3" fmla="*/ 0 h 1857388"/>
              <a:gd name="connsiteX4" fmla="*/ 0 w 285784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2" h="1857388">
                <a:moveTo>
                  <a:pt x="285752" y="0"/>
                </a:moveTo>
                <a:lnTo>
                  <a:pt x="285752" y="1857388"/>
                </a:lnTo>
                <a:lnTo>
                  <a:pt x="0" y="1857388"/>
                </a:lnTo>
                <a:lnTo>
                  <a:pt x="0" y="0"/>
                </a:lnTo>
              </a:path>
            </a:pathLst>
          </a:cu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3" name="Freeform 212"/>
          <p:cNvSpPr/>
          <p:nvPr/>
        </p:nvSpPr>
        <p:spPr>
          <a:xfrm flipH="1">
            <a:off x="4286248" y="1569973"/>
            <a:ext cx="285752" cy="1000132"/>
          </a:xfrm>
          <a:custGeom>
            <a:avLst/>
            <a:gdLst>
              <a:gd name="connsiteX0" fmla="*/ 0 w 285752"/>
              <a:gd name="connsiteY0" fmla="*/ 0 h 1857388"/>
              <a:gd name="connsiteX1" fmla="*/ 285752 w 285752"/>
              <a:gd name="connsiteY1" fmla="*/ 0 h 1857388"/>
              <a:gd name="connsiteX2" fmla="*/ 285752 w 285752"/>
              <a:gd name="connsiteY2" fmla="*/ 1857388 h 1857388"/>
              <a:gd name="connsiteX3" fmla="*/ 0 w 285752"/>
              <a:gd name="connsiteY3" fmla="*/ 1857388 h 1857388"/>
              <a:gd name="connsiteX4" fmla="*/ 0 w 285752"/>
              <a:gd name="connsiteY4" fmla="*/ 0 h 1857388"/>
              <a:gd name="connsiteX0" fmla="*/ 285752 w 377192"/>
              <a:gd name="connsiteY0" fmla="*/ 0 h 1857388"/>
              <a:gd name="connsiteX1" fmla="*/ 285752 w 377192"/>
              <a:gd name="connsiteY1" fmla="*/ 1857388 h 1857388"/>
              <a:gd name="connsiteX2" fmla="*/ 0 w 377192"/>
              <a:gd name="connsiteY2" fmla="*/ 1857388 h 1857388"/>
              <a:gd name="connsiteX3" fmla="*/ 0 w 377192"/>
              <a:gd name="connsiteY3" fmla="*/ 0 h 1857388"/>
              <a:gd name="connsiteX4" fmla="*/ 377192 w 377192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  <a:gd name="connsiteX4" fmla="*/ 0 w 285752"/>
              <a:gd name="connsiteY4" fmla="*/ 91440 h 1857388"/>
              <a:gd name="connsiteX0" fmla="*/ 285784 w 285784"/>
              <a:gd name="connsiteY0" fmla="*/ 0 h 1857388"/>
              <a:gd name="connsiteX1" fmla="*/ 285784 w 285784"/>
              <a:gd name="connsiteY1" fmla="*/ 1857388 h 1857388"/>
              <a:gd name="connsiteX2" fmla="*/ 32 w 285784"/>
              <a:gd name="connsiteY2" fmla="*/ 1857388 h 1857388"/>
              <a:gd name="connsiteX3" fmla="*/ 32 w 285784"/>
              <a:gd name="connsiteY3" fmla="*/ 0 h 1857388"/>
              <a:gd name="connsiteX4" fmla="*/ 0 w 285784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2" h="1857388">
                <a:moveTo>
                  <a:pt x="285752" y="0"/>
                </a:moveTo>
                <a:lnTo>
                  <a:pt x="285752" y="1857388"/>
                </a:lnTo>
                <a:lnTo>
                  <a:pt x="0" y="1857388"/>
                </a:lnTo>
                <a:lnTo>
                  <a:pt x="0" y="0"/>
                </a:lnTo>
              </a:path>
            </a:pathLst>
          </a:cu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15" name="Freeform 214"/>
          <p:cNvSpPr/>
          <p:nvPr/>
        </p:nvSpPr>
        <p:spPr>
          <a:xfrm flipH="1">
            <a:off x="6357950" y="1569973"/>
            <a:ext cx="285752" cy="1000132"/>
          </a:xfrm>
          <a:custGeom>
            <a:avLst/>
            <a:gdLst>
              <a:gd name="connsiteX0" fmla="*/ 0 w 285752"/>
              <a:gd name="connsiteY0" fmla="*/ 0 h 1857388"/>
              <a:gd name="connsiteX1" fmla="*/ 285752 w 285752"/>
              <a:gd name="connsiteY1" fmla="*/ 0 h 1857388"/>
              <a:gd name="connsiteX2" fmla="*/ 285752 w 285752"/>
              <a:gd name="connsiteY2" fmla="*/ 1857388 h 1857388"/>
              <a:gd name="connsiteX3" fmla="*/ 0 w 285752"/>
              <a:gd name="connsiteY3" fmla="*/ 1857388 h 1857388"/>
              <a:gd name="connsiteX4" fmla="*/ 0 w 285752"/>
              <a:gd name="connsiteY4" fmla="*/ 0 h 1857388"/>
              <a:gd name="connsiteX0" fmla="*/ 285752 w 377192"/>
              <a:gd name="connsiteY0" fmla="*/ 0 h 1857388"/>
              <a:gd name="connsiteX1" fmla="*/ 285752 w 377192"/>
              <a:gd name="connsiteY1" fmla="*/ 1857388 h 1857388"/>
              <a:gd name="connsiteX2" fmla="*/ 0 w 377192"/>
              <a:gd name="connsiteY2" fmla="*/ 1857388 h 1857388"/>
              <a:gd name="connsiteX3" fmla="*/ 0 w 377192"/>
              <a:gd name="connsiteY3" fmla="*/ 0 h 1857388"/>
              <a:gd name="connsiteX4" fmla="*/ 377192 w 377192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  <a:gd name="connsiteX4" fmla="*/ 0 w 285752"/>
              <a:gd name="connsiteY4" fmla="*/ 91440 h 1857388"/>
              <a:gd name="connsiteX0" fmla="*/ 285784 w 285784"/>
              <a:gd name="connsiteY0" fmla="*/ 0 h 1857388"/>
              <a:gd name="connsiteX1" fmla="*/ 285784 w 285784"/>
              <a:gd name="connsiteY1" fmla="*/ 1857388 h 1857388"/>
              <a:gd name="connsiteX2" fmla="*/ 32 w 285784"/>
              <a:gd name="connsiteY2" fmla="*/ 1857388 h 1857388"/>
              <a:gd name="connsiteX3" fmla="*/ 32 w 285784"/>
              <a:gd name="connsiteY3" fmla="*/ 0 h 1857388"/>
              <a:gd name="connsiteX4" fmla="*/ 0 w 285784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2" h="1857388">
                <a:moveTo>
                  <a:pt x="285752" y="0"/>
                </a:moveTo>
                <a:lnTo>
                  <a:pt x="285752" y="1857388"/>
                </a:lnTo>
                <a:lnTo>
                  <a:pt x="0" y="1857388"/>
                </a:lnTo>
                <a:lnTo>
                  <a:pt x="0" y="0"/>
                </a:lnTo>
              </a:path>
            </a:pathLst>
          </a:cu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B</a:t>
            </a:r>
          </a:p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16" name="Freeform 215"/>
          <p:cNvSpPr/>
          <p:nvPr/>
        </p:nvSpPr>
        <p:spPr>
          <a:xfrm flipH="1">
            <a:off x="8501090" y="1569973"/>
            <a:ext cx="285752" cy="1000132"/>
          </a:xfrm>
          <a:custGeom>
            <a:avLst/>
            <a:gdLst>
              <a:gd name="connsiteX0" fmla="*/ 0 w 285752"/>
              <a:gd name="connsiteY0" fmla="*/ 0 h 1857388"/>
              <a:gd name="connsiteX1" fmla="*/ 285752 w 285752"/>
              <a:gd name="connsiteY1" fmla="*/ 0 h 1857388"/>
              <a:gd name="connsiteX2" fmla="*/ 285752 w 285752"/>
              <a:gd name="connsiteY2" fmla="*/ 1857388 h 1857388"/>
              <a:gd name="connsiteX3" fmla="*/ 0 w 285752"/>
              <a:gd name="connsiteY3" fmla="*/ 1857388 h 1857388"/>
              <a:gd name="connsiteX4" fmla="*/ 0 w 285752"/>
              <a:gd name="connsiteY4" fmla="*/ 0 h 1857388"/>
              <a:gd name="connsiteX0" fmla="*/ 285752 w 377192"/>
              <a:gd name="connsiteY0" fmla="*/ 0 h 1857388"/>
              <a:gd name="connsiteX1" fmla="*/ 285752 w 377192"/>
              <a:gd name="connsiteY1" fmla="*/ 1857388 h 1857388"/>
              <a:gd name="connsiteX2" fmla="*/ 0 w 377192"/>
              <a:gd name="connsiteY2" fmla="*/ 1857388 h 1857388"/>
              <a:gd name="connsiteX3" fmla="*/ 0 w 377192"/>
              <a:gd name="connsiteY3" fmla="*/ 0 h 1857388"/>
              <a:gd name="connsiteX4" fmla="*/ 377192 w 377192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  <a:gd name="connsiteX4" fmla="*/ 0 w 285752"/>
              <a:gd name="connsiteY4" fmla="*/ 91440 h 1857388"/>
              <a:gd name="connsiteX0" fmla="*/ 285784 w 285784"/>
              <a:gd name="connsiteY0" fmla="*/ 0 h 1857388"/>
              <a:gd name="connsiteX1" fmla="*/ 285784 w 285784"/>
              <a:gd name="connsiteY1" fmla="*/ 1857388 h 1857388"/>
              <a:gd name="connsiteX2" fmla="*/ 32 w 285784"/>
              <a:gd name="connsiteY2" fmla="*/ 1857388 h 1857388"/>
              <a:gd name="connsiteX3" fmla="*/ 32 w 285784"/>
              <a:gd name="connsiteY3" fmla="*/ 0 h 1857388"/>
              <a:gd name="connsiteX4" fmla="*/ 0 w 285784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2" h="1857388">
                <a:moveTo>
                  <a:pt x="285752" y="0"/>
                </a:moveTo>
                <a:lnTo>
                  <a:pt x="285752" y="1857388"/>
                </a:lnTo>
                <a:lnTo>
                  <a:pt x="0" y="1857388"/>
                </a:lnTo>
                <a:lnTo>
                  <a:pt x="0" y="0"/>
                </a:lnTo>
              </a:path>
            </a:pathLst>
          </a:cu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17" name="Freeform 216"/>
          <p:cNvSpPr/>
          <p:nvPr/>
        </p:nvSpPr>
        <p:spPr>
          <a:xfrm flipH="1">
            <a:off x="1928794" y="3235692"/>
            <a:ext cx="285752" cy="1000132"/>
          </a:xfrm>
          <a:custGeom>
            <a:avLst/>
            <a:gdLst>
              <a:gd name="connsiteX0" fmla="*/ 0 w 285752"/>
              <a:gd name="connsiteY0" fmla="*/ 0 h 1857388"/>
              <a:gd name="connsiteX1" fmla="*/ 285752 w 285752"/>
              <a:gd name="connsiteY1" fmla="*/ 0 h 1857388"/>
              <a:gd name="connsiteX2" fmla="*/ 285752 w 285752"/>
              <a:gd name="connsiteY2" fmla="*/ 1857388 h 1857388"/>
              <a:gd name="connsiteX3" fmla="*/ 0 w 285752"/>
              <a:gd name="connsiteY3" fmla="*/ 1857388 h 1857388"/>
              <a:gd name="connsiteX4" fmla="*/ 0 w 285752"/>
              <a:gd name="connsiteY4" fmla="*/ 0 h 1857388"/>
              <a:gd name="connsiteX0" fmla="*/ 285752 w 377192"/>
              <a:gd name="connsiteY0" fmla="*/ 0 h 1857388"/>
              <a:gd name="connsiteX1" fmla="*/ 285752 w 377192"/>
              <a:gd name="connsiteY1" fmla="*/ 1857388 h 1857388"/>
              <a:gd name="connsiteX2" fmla="*/ 0 w 377192"/>
              <a:gd name="connsiteY2" fmla="*/ 1857388 h 1857388"/>
              <a:gd name="connsiteX3" fmla="*/ 0 w 377192"/>
              <a:gd name="connsiteY3" fmla="*/ 0 h 1857388"/>
              <a:gd name="connsiteX4" fmla="*/ 377192 w 377192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  <a:gd name="connsiteX4" fmla="*/ 0 w 285752"/>
              <a:gd name="connsiteY4" fmla="*/ 91440 h 1857388"/>
              <a:gd name="connsiteX0" fmla="*/ 285784 w 285784"/>
              <a:gd name="connsiteY0" fmla="*/ 0 h 1857388"/>
              <a:gd name="connsiteX1" fmla="*/ 285784 w 285784"/>
              <a:gd name="connsiteY1" fmla="*/ 1857388 h 1857388"/>
              <a:gd name="connsiteX2" fmla="*/ 32 w 285784"/>
              <a:gd name="connsiteY2" fmla="*/ 1857388 h 1857388"/>
              <a:gd name="connsiteX3" fmla="*/ 32 w 285784"/>
              <a:gd name="connsiteY3" fmla="*/ 0 h 1857388"/>
              <a:gd name="connsiteX4" fmla="*/ 0 w 285784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2" h="1857388">
                <a:moveTo>
                  <a:pt x="285752" y="0"/>
                </a:moveTo>
                <a:lnTo>
                  <a:pt x="285752" y="1857388"/>
                </a:lnTo>
                <a:lnTo>
                  <a:pt x="0" y="1857388"/>
                </a:lnTo>
                <a:lnTo>
                  <a:pt x="0" y="0"/>
                </a:lnTo>
              </a:path>
            </a:pathLst>
          </a:cu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18" name="Freeform 217"/>
          <p:cNvSpPr/>
          <p:nvPr/>
        </p:nvSpPr>
        <p:spPr>
          <a:xfrm flipH="1">
            <a:off x="4071934" y="3235692"/>
            <a:ext cx="285752" cy="1000132"/>
          </a:xfrm>
          <a:custGeom>
            <a:avLst/>
            <a:gdLst>
              <a:gd name="connsiteX0" fmla="*/ 0 w 285752"/>
              <a:gd name="connsiteY0" fmla="*/ 0 h 1857388"/>
              <a:gd name="connsiteX1" fmla="*/ 285752 w 285752"/>
              <a:gd name="connsiteY1" fmla="*/ 0 h 1857388"/>
              <a:gd name="connsiteX2" fmla="*/ 285752 w 285752"/>
              <a:gd name="connsiteY2" fmla="*/ 1857388 h 1857388"/>
              <a:gd name="connsiteX3" fmla="*/ 0 w 285752"/>
              <a:gd name="connsiteY3" fmla="*/ 1857388 h 1857388"/>
              <a:gd name="connsiteX4" fmla="*/ 0 w 285752"/>
              <a:gd name="connsiteY4" fmla="*/ 0 h 1857388"/>
              <a:gd name="connsiteX0" fmla="*/ 285752 w 377192"/>
              <a:gd name="connsiteY0" fmla="*/ 0 h 1857388"/>
              <a:gd name="connsiteX1" fmla="*/ 285752 w 377192"/>
              <a:gd name="connsiteY1" fmla="*/ 1857388 h 1857388"/>
              <a:gd name="connsiteX2" fmla="*/ 0 w 377192"/>
              <a:gd name="connsiteY2" fmla="*/ 1857388 h 1857388"/>
              <a:gd name="connsiteX3" fmla="*/ 0 w 377192"/>
              <a:gd name="connsiteY3" fmla="*/ 0 h 1857388"/>
              <a:gd name="connsiteX4" fmla="*/ 377192 w 377192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  <a:gd name="connsiteX4" fmla="*/ 0 w 285752"/>
              <a:gd name="connsiteY4" fmla="*/ 91440 h 1857388"/>
              <a:gd name="connsiteX0" fmla="*/ 285784 w 285784"/>
              <a:gd name="connsiteY0" fmla="*/ 0 h 1857388"/>
              <a:gd name="connsiteX1" fmla="*/ 285784 w 285784"/>
              <a:gd name="connsiteY1" fmla="*/ 1857388 h 1857388"/>
              <a:gd name="connsiteX2" fmla="*/ 32 w 285784"/>
              <a:gd name="connsiteY2" fmla="*/ 1857388 h 1857388"/>
              <a:gd name="connsiteX3" fmla="*/ 32 w 285784"/>
              <a:gd name="connsiteY3" fmla="*/ 0 h 1857388"/>
              <a:gd name="connsiteX4" fmla="*/ 0 w 285784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2" h="1857388">
                <a:moveTo>
                  <a:pt x="285752" y="0"/>
                </a:moveTo>
                <a:lnTo>
                  <a:pt x="285752" y="1857388"/>
                </a:lnTo>
                <a:lnTo>
                  <a:pt x="0" y="1857388"/>
                </a:lnTo>
                <a:lnTo>
                  <a:pt x="0" y="0"/>
                </a:lnTo>
              </a:path>
            </a:pathLst>
          </a:cu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19" name="Freeform 218"/>
          <p:cNvSpPr/>
          <p:nvPr/>
        </p:nvSpPr>
        <p:spPr>
          <a:xfrm flipH="1">
            <a:off x="6500826" y="3235692"/>
            <a:ext cx="285752" cy="1000132"/>
          </a:xfrm>
          <a:custGeom>
            <a:avLst/>
            <a:gdLst>
              <a:gd name="connsiteX0" fmla="*/ 0 w 285752"/>
              <a:gd name="connsiteY0" fmla="*/ 0 h 1857388"/>
              <a:gd name="connsiteX1" fmla="*/ 285752 w 285752"/>
              <a:gd name="connsiteY1" fmla="*/ 0 h 1857388"/>
              <a:gd name="connsiteX2" fmla="*/ 285752 w 285752"/>
              <a:gd name="connsiteY2" fmla="*/ 1857388 h 1857388"/>
              <a:gd name="connsiteX3" fmla="*/ 0 w 285752"/>
              <a:gd name="connsiteY3" fmla="*/ 1857388 h 1857388"/>
              <a:gd name="connsiteX4" fmla="*/ 0 w 285752"/>
              <a:gd name="connsiteY4" fmla="*/ 0 h 1857388"/>
              <a:gd name="connsiteX0" fmla="*/ 285752 w 377192"/>
              <a:gd name="connsiteY0" fmla="*/ 0 h 1857388"/>
              <a:gd name="connsiteX1" fmla="*/ 285752 w 377192"/>
              <a:gd name="connsiteY1" fmla="*/ 1857388 h 1857388"/>
              <a:gd name="connsiteX2" fmla="*/ 0 w 377192"/>
              <a:gd name="connsiteY2" fmla="*/ 1857388 h 1857388"/>
              <a:gd name="connsiteX3" fmla="*/ 0 w 377192"/>
              <a:gd name="connsiteY3" fmla="*/ 0 h 1857388"/>
              <a:gd name="connsiteX4" fmla="*/ 377192 w 377192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  <a:gd name="connsiteX4" fmla="*/ 0 w 285752"/>
              <a:gd name="connsiteY4" fmla="*/ 91440 h 1857388"/>
              <a:gd name="connsiteX0" fmla="*/ 285784 w 285784"/>
              <a:gd name="connsiteY0" fmla="*/ 0 h 1857388"/>
              <a:gd name="connsiteX1" fmla="*/ 285784 w 285784"/>
              <a:gd name="connsiteY1" fmla="*/ 1857388 h 1857388"/>
              <a:gd name="connsiteX2" fmla="*/ 32 w 285784"/>
              <a:gd name="connsiteY2" fmla="*/ 1857388 h 1857388"/>
              <a:gd name="connsiteX3" fmla="*/ 32 w 285784"/>
              <a:gd name="connsiteY3" fmla="*/ 0 h 1857388"/>
              <a:gd name="connsiteX4" fmla="*/ 0 w 285784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2" h="1857388">
                <a:moveTo>
                  <a:pt x="285752" y="0"/>
                </a:moveTo>
                <a:lnTo>
                  <a:pt x="285752" y="1857388"/>
                </a:lnTo>
                <a:lnTo>
                  <a:pt x="0" y="1857388"/>
                </a:lnTo>
                <a:lnTo>
                  <a:pt x="0" y="0"/>
                </a:lnTo>
              </a:path>
            </a:pathLst>
          </a:cu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20" name="Freeform 219"/>
          <p:cNvSpPr/>
          <p:nvPr/>
        </p:nvSpPr>
        <p:spPr>
          <a:xfrm flipH="1">
            <a:off x="8501090" y="3235692"/>
            <a:ext cx="285752" cy="1000132"/>
          </a:xfrm>
          <a:custGeom>
            <a:avLst/>
            <a:gdLst>
              <a:gd name="connsiteX0" fmla="*/ 0 w 285752"/>
              <a:gd name="connsiteY0" fmla="*/ 0 h 1857388"/>
              <a:gd name="connsiteX1" fmla="*/ 285752 w 285752"/>
              <a:gd name="connsiteY1" fmla="*/ 0 h 1857388"/>
              <a:gd name="connsiteX2" fmla="*/ 285752 w 285752"/>
              <a:gd name="connsiteY2" fmla="*/ 1857388 h 1857388"/>
              <a:gd name="connsiteX3" fmla="*/ 0 w 285752"/>
              <a:gd name="connsiteY3" fmla="*/ 1857388 h 1857388"/>
              <a:gd name="connsiteX4" fmla="*/ 0 w 285752"/>
              <a:gd name="connsiteY4" fmla="*/ 0 h 1857388"/>
              <a:gd name="connsiteX0" fmla="*/ 285752 w 377192"/>
              <a:gd name="connsiteY0" fmla="*/ 0 h 1857388"/>
              <a:gd name="connsiteX1" fmla="*/ 285752 w 377192"/>
              <a:gd name="connsiteY1" fmla="*/ 1857388 h 1857388"/>
              <a:gd name="connsiteX2" fmla="*/ 0 w 377192"/>
              <a:gd name="connsiteY2" fmla="*/ 1857388 h 1857388"/>
              <a:gd name="connsiteX3" fmla="*/ 0 w 377192"/>
              <a:gd name="connsiteY3" fmla="*/ 0 h 1857388"/>
              <a:gd name="connsiteX4" fmla="*/ 377192 w 377192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  <a:gd name="connsiteX4" fmla="*/ 0 w 285752"/>
              <a:gd name="connsiteY4" fmla="*/ 91440 h 1857388"/>
              <a:gd name="connsiteX0" fmla="*/ 285784 w 285784"/>
              <a:gd name="connsiteY0" fmla="*/ 0 h 1857388"/>
              <a:gd name="connsiteX1" fmla="*/ 285784 w 285784"/>
              <a:gd name="connsiteY1" fmla="*/ 1857388 h 1857388"/>
              <a:gd name="connsiteX2" fmla="*/ 32 w 285784"/>
              <a:gd name="connsiteY2" fmla="*/ 1857388 h 1857388"/>
              <a:gd name="connsiteX3" fmla="*/ 32 w 285784"/>
              <a:gd name="connsiteY3" fmla="*/ 0 h 1857388"/>
              <a:gd name="connsiteX4" fmla="*/ 0 w 285784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2" h="1857388">
                <a:moveTo>
                  <a:pt x="285752" y="0"/>
                </a:moveTo>
                <a:lnTo>
                  <a:pt x="285752" y="1857388"/>
                </a:lnTo>
                <a:lnTo>
                  <a:pt x="0" y="1857388"/>
                </a:lnTo>
                <a:lnTo>
                  <a:pt x="0" y="0"/>
                </a:lnTo>
              </a:path>
            </a:pathLst>
          </a:cu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B</a:t>
            </a:r>
          </a:p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21" name="Freeform 220"/>
          <p:cNvSpPr/>
          <p:nvPr/>
        </p:nvSpPr>
        <p:spPr>
          <a:xfrm flipH="1">
            <a:off x="1928794" y="5143512"/>
            <a:ext cx="285752" cy="1000132"/>
          </a:xfrm>
          <a:custGeom>
            <a:avLst/>
            <a:gdLst>
              <a:gd name="connsiteX0" fmla="*/ 0 w 285752"/>
              <a:gd name="connsiteY0" fmla="*/ 0 h 1857388"/>
              <a:gd name="connsiteX1" fmla="*/ 285752 w 285752"/>
              <a:gd name="connsiteY1" fmla="*/ 0 h 1857388"/>
              <a:gd name="connsiteX2" fmla="*/ 285752 w 285752"/>
              <a:gd name="connsiteY2" fmla="*/ 1857388 h 1857388"/>
              <a:gd name="connsiteX3" fmla="*/ 0 w 285752"/>
              <a:gd name="connsiteY3" fmla="*/ 1857388 h 1857388"/>
              <a:gd name="connsiteX4" fmla="*/ 0 w 285752"/>
              <a:gd name="connsiteY4" fmla="*/ 0 h 1857388"/>
              <a:gd name="connsiteX0" fmla="*/ 285752 w 377192"/>
              <a:gd name="connsiteY0" fmla="*/ 0 h 1857388"/>
              <a:gd name="connsiteX1" fmla="*/ 285752 w 377192"/>
              <a:gd name="connsiteY1" fmla="*/ 1857388 h 1857388"/>
              <a:gd name="connsiteX2" fmla="*/ 0 w 377192"/>
              <a:gd name="connsiteY2" fmla="*/ 1857388 h 1857388"/>
              <a:gd name="connsiteX3" fmla="*/ 0 w 377192"/>
              <a:gd name="connsiteY3" fmla="*/ 0 h 1857388"/>
              <a:gd name="connsiteX4" fmla="*/ 377192 w 377192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  <a:gd name="connsiteX4" fmla="*/ 0 w 285752"/>
              <a:gd name="connsiteY4" fmla="*/ 91440 h 1857388"/>
              <a:gd name="connsiteX0" fmla="*/ 285784 w 285784"/>
              <a:gd name="connsiteY0" fmla="*/ 0 h 1857388"/>
              <a:gd name="connsiteX1" fmla="*/ 285784 w 285784"/>
              <a:gd name="connsiteY1" fmla="*/ 1857388 h 1857388"/>
              <a:gd name="connsiteX2" fmla="*/ 32 w 285784"/>
              <a:gd name="connsiteY2" fmla="*/ 1857388 h 1857388"/>
              <a:gd name="connsiteX3" fmla="*/ 32 w 285784"/>
              <a:gd name="connsiteY3" fmla="*/ 0 h 1857388"/>
              <a:gd name="connsiteX4" fmla="*/ 0 w 285784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2" h="1857388">
                <a:moveTo>
                  <a:pt x="285752" y="0"/>
                </a:moveTo>
                <a:lnTo>
                  <a:pt x="285752" y="1857388"/>
                </a:lnTo>
                <a:lnTo>
                  <a:pt x="0" y="1857388"/>
                </a:lnTo>
                <a:lnTo>
                  <a:pt x="0" y="0"/>
                </a:lnTo>
              </a:path>
            </a:pathLst>
          </a:cu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22" name="Freeform 221"/>
          <p:cNvSpPr/>
          <p:nvPr/>
        </p:nvSpPr>
        <p:spPr>
          <a:xfrm flipH="1">
            <a:off x="4143372" y="5143512"/>
            <a:ext cx="285752" cy="1000132"/>
          </a:xfrm>
          <a:custGeom>
            <a:avLst/>
            <a:gdLst>
              <a:gd name="connsiteX0" fmla="*/ 0 w 285752"/>
              <a:gd name="connsiteY0" fmla="*/ 0 h 1857388"/>
              <a:gd name="connsiteX1" fmla="*/ 285752 w 285752"/>
              <a:gd name="connsiteY1" fmla="*/ 0 h 1857388"/>
              <a:gd name="connsiteX2" fmla="*/ 285752 w 285752"/>
              <a:gd name="connsiteY2" fmla="*/ 1857388 h 1857388"/>
              <a:gd name="connsiteX3" fmla="*/ 0 w 285752"/>
              <a:gd name="connsiteY3" fmla="*/ 1857388 h 1857388"/>
              <a:gd name="connsiteX4" fmla="*/ 0 w 285752"/>
              <a:gd name="connsiteY4" fmla="*/ 0 h 1857388"/>
              <a:gd name="connsiteX0" fmla="*/ 285752 w 377192"/>
              <a:gd name="connsiteY0" fmla="*/ 0 h 1857388"/>
              <a:gd name="connsiteX1" fmla="*/ 285752 w 377192"/>
              <a:gd name="connsiteY1" fmla="*/ 1857388 h 1857388"/>
              <a:gd name="connsiteX2" fmla="*/ 0 w 377192"/>
              <a:gd name="connsiteY2" fmla="*/ 1857388 h 1857388"/>
              <a:gd name="connsiteX3" fmla="*/ 0 w 377192"/>
              <a:gd name="connsiteY3" fmla="*/ 0 h 1857388"/>
              <a:gd name="connsiteX4" fmla="*/ 377192 w 377192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  <a:gd name="connsiteX4" fmla="*/ 0 w 285752"/>
              <a:gd name="connsiteY4" fmla="*/ 91440 h 1857388"/>
              <a:gd name="connsiteX0" fmla="*/ 285784 w 285784"/>
              <a:gd name="connsiteY0" fmla="*/ 0 h 1857388"/>
              <a:gd name="connsiteX1" fmla="*/ 285784 w 285784"/>
              <a:gd name="connsiteY1" fmla="*/ 1857388 h 1857388"/>
              <a:gd name="connsiteX2" fmla="*/ 32 w 285784"/>
              <a:gd name="connsiteY2" fmla="*/ 1857388 h 1857388"/>
              <a:gd name="connsiteX3" fmla="*/ 32 w 285784"/>
              <a:gd name="connsiteY3" fmla="*/ 0 h 1857388"/>
              <a:gd name="connsiteX4" fmla="*/ 0 w 285784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2" h="1857388">
                <a:moveTo>
                  <a:pt x="285752" y="0"/>
                </a:moveTo>
                <a:lnTo>
                  <a:pt x="285752" y="1857388"/>
                </a:lnTo>
                <a:lnTo>
                  <a:pt x="0" y="1857388"/>
                </a:lnTo>
                <a:lnTo>
                  <a:pt x="0" y="0"/>
                </a:lnTo>
              </a:path>
            </a:pathLst>
          </a:cu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23" name="Freeform 222"/>
          <p:cNvSpPr/>
          <p:nvPr/>
        </p:nvSpPr>
        <p:spPr>
          <a:xfrm flipH="1">
            <a:off x="6500826" y="5143512"/>
            <a:ext cx="285752" cy="1000132"/>
          </a:xfrm>
          <a:custGeom>
            <a:avLst/>
            <a:gdLst>
              <a:gd name="connsiteX0" fmla="*/ 0 w 285752"/>
              <a:gd name="connsiteY0" fmla="*/ 0 h 1857388"/>
              <a:gd name="connsiteX1" fmla="*/ 285752 w 285752"/>
              <a:gd name="connsiteY1" fmla="*/ 0 h 1857388"/>
              <a:gd name="connsiteX2" fmla="*/ 285752 w 285752"/>
              <a:gd name="connsiteY2" fmla="*/ 1857388 h 1857388"/>
              <a:gd name="connsiteX3" fmla="*/ 0 w 285752"/>
              <a:gd name="connsiteY3" fmla="*/ 1857388 h 1857388"/>
              <a:gd name="connsiteX4" fmla="*/ 0 w 285752"/>
              <a:gd name="connsiteY4" fmla="*/ 0 h 1857388"/>
              <a:gd name="connsiteX0" fmla="*/ 285752 w 377192"/>
              <a:gd name="connsiteY0" fmla="*/ 0 h 1857388"/>
              <a:gd name="connsiteX1" fmla="*/ 285752 w 377192"/>
              <a:gd name="connsiteY1" fmla="*/ 1857388 h 1857388"/>
              <a:gd name="connsiteX2" fmla="*/ 0 w 377192"/>
              <a:gd name="connsiteY2" fmla="*/ 1857388 h 1857388"/>
              <a:gd name="connsiteX3" fmla="*/ 0 w 377192"/>
              <a:gd name="connsiteY3" fmla="*/ 0 h 1857388"/>
              <a:gd name="connsiteX4" fmla="*/ 377192 w 377192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  <a:gd name="connsiteX4" fmla="*/ 0 w 285752"/>
              <a:gd name="connsiteY4" fmla="*/ 91440 h 1857388"/>
              <a:gd name="connsiteX0" fmla="*/ 285784 w 285784"/>
              <a:gd name="connsiteY0" fmla="*/ 0 h 1857388"/>
              <a:gd name="connsiteX1" fmla="*/ 285784 w 285784"/>
              <a:gd name="connsiteY1" fmla="*/ 1857388 h 1857388"/>
              <a:gd name="connsiteX2" fmla="*/ 32 w 285784"/>
              <a:gd name="connsiteY2" fmla="*/ 1857388 h 1857388"/>
              <a:gd name="connsiteX3" fmla="*/ 32 w 285784"/>
              <a:gd name="connsiteY3" fmla="*/ 0 h 1857388"/>
              <a:gd name="connsiteX4" fmla="*/ 0 w 285784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2" h="1857388">
                <a:moveTo>
                  <a:pt x="285752" y="0"/>
                </a:moveTo>
                <a:lnTo>
                  <a:pt x="285752" y="1857388"/>
                </a:lnTo>
                <a:lnTo>
                  <a:pt x="0" y="1857388"/>
                </a:lnTo>
                <a:lnTo>
                  <a:pt x="0" y="0"/>
                </a:lnTo>
              </a:path>
            </a:pathLst>
          </a:cu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24" name="Freeform 223"/>
          <p:cNvSpPr/>
          <p:nvPr/>
        </p:nvSpPr>
        <p:spPr>
          <a:xfrm flipH="1">
            <a:off x="8501090" y="5143512"/>
            <a:ext cx="285752" cy="1000132"/>
          </a:xfrm>
          <a:custGeom>
            <a:avLst/>
            <a:gdLst>
              <a:gd name="connsiteX0" fmla="*/ 0 w 285752"/>
              <a:gd name="connsiteY0" fmla="*/ 0 h 1857388"/>
              <a:gd name="connsiteX1" fmla="*/ 285752 w 285752"/>
              <a:gd name="connsiteY1" fmla="*/ 0 h 1857388"/>
              <a:gd name="connsiteX2" fmla="*/ 285752 w 285752"/>
              <a:gd name="connsiteY2" fmla="*/ 1857388 h 1857388"/>
              <a:gd name="connsiteX3" fmla="*/ 0 w 285752"/>
              <a:gd name="connsiteY3" fmla="*/ 1857388 h 1857388"/>
              <a:gd name="connsiteX4" fmla="*/ 0 w 285752"/>
              <a:gd name="connsiteY4" fmla="*/ 0 h 1857388"/>
              <a:gd name="connsiteX0" fmla="*/ 285752 w 377192"/>
              <a:gd name="connsiteY0" fmla="*/ 0 h 1857388"/>
              <a:gd name="connsiteX1" fmla="*/ 285752 w 377192"/>
              <a:gd name="connsiteY1" fmla="*/ 1857388 h 1857388"/>
              <a:gd name="connsiteX2" fmla="*/ 0 w 377192"/>
              <a:gd name="connsiteY2" fmla="*/ 1857388 h 1857388"/>
              <a:gd name="connsiteX3" fmla="*/ 0 w 377192"/>
              <a:gd name="connsiteY3" fmla="*/ 0 h 1857388"/>
              <a:gd name="connsiteX4" fmla="*/ 377192 w 377192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  <a:gd name="connsiteX4" fmla="*/ 0 w 285752"/>
              <a:gd name="connsiteY4" fmla="*/ 91440 h 1857388"/>
              <a:gd name="connsiteX0" fmla="*/ 285784 w 285784"/>
              <a:gd name="connsiteY0" fmla="*/ 0 h 1857388"/>
              <a:gd name="connsiteX1" fmla="*/ 285784 w 285784"/>
              <a:gd name="connsiteY1" fmla="*/ 1857388 h 1857388"/>
              <a:gd name="connsiteX2" fmla="*/ 32 w 285784"/>
              <a:gd name="connsiteY2" fmla="*/ 1857388 h 1857388"/>
              <a:gd name="connsiteX3" fmla="*/ 32 w 285784"/>
              <a:gd name="connsiteY3" fmla="*/ 0 h 1857388"/>
              <a:gd name="connsiteX4" fmla="*/ 0 w 285784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2" h="1857388">
                <a:moveTo>
                  <a:pt x="285752" y="0"/>
                </a:moveTo>
                <a:lnTo>
                  <a:pt x="285752" y="1857388"/>
                </a:lnTo>
                <a:lnTo>
                  <a:pt x="0" y="1857388"/>
                </a:lnTo>
                <a:lnTo>
                  <a:pt x="0" y="0"/>
                </a:lnTo>
              </a:path>
            </a:pathLst>
          </a:cu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mk-MK" smtClean="0"/>
              <a:t>АСП вежби-2</a:t>
            </a:r>
            <a:endParaRPr kumimoji="0"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3</a:t>
            </a:fld>
            <a:endParaRPr kumimoji="0"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71406" y="823255"/>
            <a:ext cx="1785248" cy="1677051"/>
            <a:chOff x="71406" y="500042"/>
            <a:chExt cx="1785248" cy="1677051"/>
          </a:xfrm>
        </p:grpSpPr>
        <p:grpSp>
          <p:nvGrpSpPr>
            <p:cNvPr id="4" name="Group 3"/>
            <p:cNvGrpSpPr/>
            <p:nvPr/>
          </p:nvGrpSpPr>
          <p:grpSpPr>
            <a:xfrm>
              <a:off x="71406" y="500042"/>
              <a:ext cx="1785248" cy="1677051"/>
              <a:chOff x="571472" y="1285860"/>
              <a:chExt cx="2357454" cy="2214578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571604" y="1285860"/>
                <a:ext cx="428628" cy="428628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2500298" y="2071678"/>
                <a:ext cx="428628" cy="428628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571472" y="2071678"/>
                <a:ext cx="428628" cy="428628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000100" y="3071810"/>
                <a:ext cx="428628" cy="428628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071670" y="3071810"/>
                <a:ext cx="428628" cy="428628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5" idx="3"/>
                <a:endCxn id="7" idx="7"/>
              </p:cNvCxnSpPr>
              <p:nvPr/>
            </p:nvCxnSpPr>
            <p:spPr>
              <a:xfrm rot="5400000">
                <a:off x="1044486" y="1544560"/>
                <a:ext cx="482732" cy="69704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5" idx="5"/>
                <a:endCxn id="6" idx="1"/>
              </p:cNvCxnSpPr>
              <p:nvPr/>
            </p:nvCxnSpPr>
            <p:spPr>
              <a:xfrm rot="16200000" flipH="1">
                <a:off x="2008899" y="1580279"/>
                <a:ext cx="482732" cy="6256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7" idx="4"/>
                <a:endCxn id="8" idx="1"/>
              </p:cNvCxnSpPr>
              <p:nvPr/>
            </p:nvCxnSpPr>
            <p:spPr>
              <a:xfrm rot="16200000" flipH="1">
                <a:off x="607191" y="2678900"/>
                <a:ext cx="634275" cy="27708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8" idx="0"/>
                <a:endCxn id="5" idx="4"/>
              </p:cNvCxnSpPr>
              <p:nvPr/>
            </p:nvCxnSpPr>
            <p:spPr>
              <a:xfrm rot="5400000" flipH="1" flipV="1">
                <a:off x="821505" y="2107397"/>
                <a:ext cx="1357322" cy="5715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6" idx="4"/>
                <a:endCxn id="9" idx="7"/>
              </p:cNvCxnSpPr>
              <p:nvPr/>
            </p:nvCxnSpPr>
            <p:spPr>
              <a:xfrm rot="5400000">
                <a:off x="2258933" y="2678901"/>
                <a:ext cx="634275" cy="27708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8" idx="7"/>
                <a:endCxn id="9" idx="1"/>
              </p:cNvCxnSpPr>
              <p:nvPr/>
            </p:nvCxnSpPr>
            <p:spPr>
              <a:xfrm rot="5400000" flipH="1" flipV="1">
                <a:off x="1750199" y="2750339"/>
                <a:ext cx="1588" cy="76848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9" idx="2"/>
                <a:endCxn id="8" idx="6"/>
              </p:cNvCxnSpPr>
              <p:nvPr/>
            </p:nvCxnSpPr>
            <p:spPr>
              <a:xfrm rot="10800000">
                <a:off x="1428728" y="3286124"/>
                <a:ext cx="64294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>
              <a:stCxn id="5" idx="5"/>
              <a:endCxn id="9" idx="0"/>
            </p:cNvCxnSpPr>
            <p:nvPr/>
          </p:nvCxnSpPr>
          <p:spPr>
            <a:xfrm rot="16200000" flipH="1">
              <a:off x="700102" y="1182835"/>
              <a:ext cx="1075404" cy="2639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428859" y="823254"/>
            <a:ext cx="1785250" cy="1677053"/>
            <a:chOff x="71405" y="500041"/>
            <a:chExt cx="1785250" cy="1677053"/>
          </a:xfrm>
        </p:grpSpPr>
        <p:grpSp>
          <p:nvGrpSpPr>
            <p:cNvPr id="36" name="Group 3"/>
            <p:cNvGrpSpPr/>
            <p:nvPr/>
          </p:nvGrpSpPr>
          <p:grpSpPr>
            <a:xfrm>
              <a:off x="71405" y="500041"/>
              <a:ext cx="1785250" cy="1677053"/>
              <a:chOff x="571472" y="1285860"/>
              <a:chExt cx="2357454" cy="2214578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1571604" y="1285860"/>
                <a:ext cx="428628" cy="42862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500298" y="2071678"/>
                <a:ext cx="428628" cy="428628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71472" y="2071678"/>
                <a:ext cx="428628" cy="428628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000100" y="3071810"/>
                <a:ext cx="428628" cy="428628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2071670" y="3071810"/>
                <a:ext cx="428628" cy="428628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</a:t>
                </a:r>
                <a:endParaRPr lang="en-US" dirty="0"/>
              </a:p>
            </p:txBody>
          </p:sp>
          <p:cxnSp>
            <p:nvCxnSpPr>
              <p:cNvPr id="44" name="Straight Arrow Connector 43"/>
              <p:cNvCxnSpPr>
                <a:stCxn id="39" idx="3"/>
                <a:endCxn id="41" idx="7"/>
              </p:cNvCxnSpPr>
              <p:nvPr/>
            </p:nvCxnSpPr>
            <p:spPr>
              <a:xfrm rot="5400000">
                <a:off x="1044486" y="1544560"/>
                <a:ext cx="482732" cy="69704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39" idx="5"/>
                <a:endCxn id="40" idx="1"/>
              </p:cNvCxnSpPr>
              <p:nvPr/>
            </p:nvCxnSpPr>
            <p:spPr>
              <a:xfrm rot="16200000" flipH="1">
                <a:off x="2008899" y="1580279"/>
                <a:ext cx="482732" cy="6256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41" idx="4"/>
                <a:endCxn id="42" idx="1"/>
              </p:cNvCxnSpPr>
              <p:nvPr/>
            </p:nvCxnSpPr>
            <p:spPr>
              <a:xfrm rot="16200000" flipH="1">
                <a:off x="607191" y="2678900"/>
                <a:ext cx="634275" cy="27708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42" idx="0"/>
                <a:endCxn id="39" idx="4"/>
              </p:cNvCxnSpPr>
              <p:nvPr/>
            </p:nvCxnSpPr>
            <p:spPr>
              <a:xfrm rot="5400000" flipH="1" flipV="1">
                <a:off x="821505" y="2107397"/>
                <a:ext cx="1357322" cy="5715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40" idx="4"/>
                <a:endCxn id="43" idx="7"/>
              </p:cNvCxnSpPr>
              <p:nvPr/>
            </p:nvCxnSpPr>
            <p:spPr>
              <a:xfrm rot="5400000">
                <a:off x="2258933" y="2678901"/>
                <a:ext cx="634275" cy="27708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stCxn id="42" idx="7"/>
                <a:endCxn id="43" idx="1"/>
              </p:cNvCxnSpPr>
              <p:nvPr/>
            </p:nvCxnSpPr>
            <p:spPr>
              <a:xfrm rot="5400000" flipH="1" flipV="1">
                <a:off x="1750199" y="2750339"/>
                <a:ext cx="1588" cy="76848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43" idx="2"/>
                <a:endCxn id="42" idx="6"/>
              </p:cNvCxnSpPr>
              <p:nvPr/>
            </p:nvCxnSpPr>
            <p:spPr>
              <a:xfrm rot="10800000">
                <a:off x="1428728" y="3286124"/>
                <a:ext cx="64294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Straight Arrow Connector 36"/>
            <p:cNvCxnSpPr>
              <a:stCxn id="39" idx="5"/>
              <a:endCxn id="43" idx="0"/>
            </p:cNvCxnSpPr>
            <p:nvPr/>
          </p:nvCxnSpPr>
          <p:spPr>
            <a:xfrm rot="16200000" flipH="1">
              <a:off x="700102" y="1182835"/>
              <a:ext cx="1075404" cy="2639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643435" y="823252"/>
            <a:ext cx="1785250" cy="1677053"/>
            <a:chOff x="71403" y="500039"/>
            <a:chExt cx="1785250" cy="1677053"/>
          </a:xfrm>
        </p:grpSpPr>
        <p:grpSp>
          <p:nvGrpSpPr>
            <p:cNvPr id="52" name="Group 3"/>
            <p:cNvGrpSpPr/>
            <p:nvPr/>
          </p:nvGrpSpPr>
          <p:grpSpPr>
            <a:xfrm>
              <a:off x="71403" y="500039"/>
              <a:ext cx="1785250" cy="1677053"/>
              <a:chOff x="571472" y="1285860"/>
              <a:chExt cx="2357454" cy="2214578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1571604" y="1285860"/>
                <a:ext cx="428628" cy="42862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500298" y="2071678"/>
                <a:ext cx="428628" cy="428628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571472" y="2071678"/>
                <a:ext cx="428628" cy="428628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000100" y="3071810"/>
                <a:ext cx="428628" cy="428628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071670" y="3071810"/>
                <a:ext cx="428628" cy="428628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</a:t>
                </a:r>
                <a:endParaRPr lang="en-US" dirty="0"/>
              </a:p>
            </p:txBody>
          </p:sp>
          <p:cxnSp>
            <p:nvCxnSpPr>
              <p:cNvPr id="60" name="Straight Arrow Connector 59"/>
              <p:cNvCxnSpPr>
                <a:stCxn id="55" idx="3"/>
                <a:endCxn id="57" idx="7"/>
              </p:cNvCxnSpPr>
              <p:nvPr/>
            </p:nvCxnSpPr>
            <p:spPr>
              <a:xfrm rot="5400000">
                <a:off x="1044486" y="1544560"/>
                <a:ext cx="482732" cy="69704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stCxn id="55" idx="5"/>
                <a:endCxn id="56" idx="1"/>
              </p:cNvCxnSpPr>
              <p:nvPr/>
            </p:nvCxnSpPr>
            <p:spPr>
              <a:xfrm rot="16200000" flipH="1">
                <a:off x="2008899" y="1580279"/>
                <a:ext cx="482732" cy="6256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57" idx="4"/>
                <a:endCxn id="58" idx="1"/>
              </p:cNvCxnSpPr>
              <p:nvPr/>
            </p:nvCxnSpPr>
            <p:spPr>
              <a:xfrm rot="16200000" flipH="1">
                <a:off x="607191" y="2678900"/>
                <a:ext cx="634275" cy="27708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>
                <a:stCxn id="58" idx="0"/>
                <a:endCxn id="55" idx="4"/>
              </p:cNvCxnSpPr>
              <p:nvPr/>
            </p:nvCxnSpPr>
            <p:spPr>
              <a:xfrm rot="5400000" flipH="1" flipV="1">
                <a:off x="821505" y="2107397"/>
                <a:ext cx="1357322" cy="5715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stCxn id="56" idx="4"/>
                <a:endCxn id="59" idx="7"/>
              </p:cNvCxnSpPr>
              <p:nvPr/>
            </p:nvCxnSpPr>
            <p:spPr>
              <a:xfrm rot="5400000">
                <a:off x="2258933" y="2678901"/>
                <a:ext cx="634275" cy="27708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stCxn id="58" idx="7"/>
                <a:endCxn id="59" idx="1"/>
              </p:cNvCxnSpPr>
              <p:nvPr/>
            </p:nvCxnSpPr>
            <p:spPr>
              <a:xfrm rot="5400000" flipH="1" flipV="1">
                <a:off x="1750199" y="2750339"/>
                <a:ext cx="1588" cy="76848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stCxn id="59" idx="2"/>
                <a:endCxn id="58" idx="6"/>
              </p:cNvCxnSpPr>
              <p:nvPr/>
            </p:nvCxnSpPr>
            <p:spPr>
              <a:xfrm rot="10800000">
                <a:off x="1428728" y="3286124"/>
                <a:ext cx="64294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Arrow Connector 52"/>
            <p:cNvCxnSpPr>
              <a:stCxn id="55" idx="5"/>
              <a:endCxn id="59" idx="0"/>
            </p:cNvCxnSpPr>
            <p:nvPr/>
          </p:nvCxnSpPr>
          <p:spPr>
            <a:xfrm rot="16200000" flipH="1">
              <a:off x="700102" y="1182835"/>
              <a:ext cx="1075404" cy="2639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929449" y="823250"/>
            <a:ext cx="1785250" cy="1677053"/>
            <a:chOff x="71401" y="500037"/>
            <a:chExt cx="1785250" cy="1677053"/>
          </a:xfrm>
        </p:grpSpPr>
        <p:grpSp>
          <p:nvGrpSpPr>
            <p:cNvPr id="68" name="Group 3"/>
            <p:cNvGrpSpPr/>
            <p:nvPr/>
          </p:nvGrpSpPr>
          <p:grpSpPr>
            <a:xfrm>
              <a:off x="71401" y="500037"/>
              <a:ext cx="1785250" cy="1677053"/>
              <a:chOff x="571472" y="1285860"/>
              <a:chExt cx="2357454" cy="2214578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1571604" y="1285860"/>
                <a:ext cx="428628" cy="42862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500298" y="2071678"/>
                <a:ext cx="428628" cy="428628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571472" y="2071678"/>
                <a:ext cx="428628" cy="42862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000100" y="3071810"/>
                <a:ext cx="428628" cy="428628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071670" y="3071810"/>
                <a:ext cx="428628" cy="428628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</a:t>
                </a:r>
                <a:endParaRPr lang="en-US" dirty="0"/>
              </a:p>
            </p:txBody>
          </p:sp>
          <p:cxnSp>
            <p:nvCxnSpPr>
              <p:cNvPr id="76" name="Straight Arrow Connector 75"/>
              <p:cNvCxnSpPr>
                <a:stCxn id="71" idx="3"/>
                <a:endCxn id="73" idx="7"/>
              </p:cNvCxnSpPr>
              <p:nvPr/>
            </p:nvCxnSpPr>
            <p:spPr>
              <a:xfrm rot="5400000">
                <a:off x="1044486" y="1544560"/>
                <a:ext cx="482732" cy="69704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stCxn id="71" idx="5"/>
                <a:endCxn id="72" idx="1"/>
              </p:cNvCxnSpPr>
              <p:nvPr/>
            </p:nvCxnSpPr>
            <p:spPr>
              <a:xfrm rot="16200000" flipH="1">
                <a:off x="2008899" y="1580279"/>
                <a:ext cx="482732" cy="6256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stCxn id="73" idx="4"/>
                <a:endCxn id="74" idx="1"/>
              </p:cNvCxnSpPr>
              <p:nvPr/>
            </p:nvCxnSpPr>
            <p:spPr>
              <a:xfrm rot="16200000" flipH="1">
                <a:off x="607191" y="2678900"/>
                <a:ext cx="634275" cy="27708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stCxn id="74" idx="0"/>
                <a:endCxn id="71" idx="4"/>
              </p:cNvCxnSpPr>
              <p:nvPr/>
            </p:nvCxnSpPr>
            <p:spPr>
              <a:xfrm rot="5400000" flipH="1" flipV="1">
                <a:off x="821505" y="2107397"/>
                <a:ext cx="1357322" cy="5715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>
                <a:stCxn id="72" idx="4"/>
                <a:endCxn id="75" idx="7"/>
              </p:cNvCxnSpPr>
              <p:nvPr/>
            </p:nvCxnSpPr>
            <p:spPr>
              <a:xfrm rot="5400000">
                <a:off x="2258933" y="2678901"/>
                <a:ext cx="634275" cy="27708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>
                <a:stCxn id="74" idx="7"/>
                <a:endCxn id="75" idx="1"/>
              </p:cNvCxnSpPr>
              <p:nvPr/>
            </p:nvCxnSpPr>
            <p:spPr>
              <a:xfrm rot="5400000" flipH="1" flipV="1">
                <a:off x="1750199" y="2750339"/>
                <a:ext cx="1588" cy="76848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75" idx="2"/>
                <a:endCxn id="74" idx="6"/>
              </p:cNvCxnSpPr>
              <p:nvPr/>
            </p:nvCxnSpPr>
            <p:spPr>
              <a:xfrm rot="10800000">
                <a:off x="1428728" y="3286124"/>
                <a:ext cx="64294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Straight Arrow Connector 68"/>
            <p:cNvCxnSpPr>
              <a:stCxn id="71" idx="5"/>
              <a:endCxn id="75" idx="0"/>
            </p:cNvCxnSpPr>
            <p:nvPr/>
          </p:nvCxnSpPr>
          <p:spPr>
            <a:xfrm rot="16200000" flipH="1">
              <a:off x="700102" y="1182835"/>
              <a:ext cx="1075404" cy="2639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-7" y="2752074"/>
            <a:ext cx="1785250" cy="1677053"/>
            <a:chOff x="71399" y="500035"/>
            <a:chExt cx="1785250" cy="1677053"/>
          </a:xfrm>
        </p:grpSpPr>
        <p:grpSp>
          <p:nvGrpSpPr>
            <p:cNvPr id="84" name="Group 3"/>
            <p:cNvGrpSpPr/>
            <p:nvPr/>
          </p:nvGrpSpPr>
          <p:grpSpPr>
            <a:xfrm>
              <a:off x="71399" y="500035"/>
              <a:ext cx="1785250" cy="1677053"/>
              <a:chOff x="571472" y="1285860"/>
              <a:chExt cx="2357454" cy="2214578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1571604" y="1285860"/>
                <a:ext cx="428628" cy="42862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2500298" y="2071678"/>
                <a:ext cx="428628" cy="428628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571472" y="2071678"/>
                <a:ext cx="428628" cy="42862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1000100" y="3071810"/>
                <a:ext cx="428628" cy="428628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2071670" y="3071810"/>
                <a:ext cx="428628" cy="428628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</a:t>
                </a:r>
                <a:endParaRPr lang="en-US" dirty="0"/>
              </a:p>
            </p:txBody>
          </p:sp>
          <p:cxnSp>
            <p:nvCxnSpPr>
              <p:cNvPr id="92" name="Straight Arrow Connector 91"/>
              <p:cNvCxnSpPr>
                <a:stCxn id="87" idx="3"/>
                <a:endCxn id="89" idx="7"/>
              </p:cNvCxnSpPr>
              <p:nvPr/>
            </p:nvCxnSpPr>
            <p:spPr>
              <a:xfrm rot="5400000">
                <a:off x="1044486" y="1544560"/>
                <a:ext cx="482732" cy="69704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87" idx="5"/>
                <a:endCxn id="88" idx="1"/>
              </p:cNvCxnSpPr>
              <p:nvPr/>
            </p:nvCxnSpPr>
            <p:spPr>
              <a:xfrm rot="16200000" flipH="1">
                <a:off x="2008899" y="1580279"/>
                <a:ext cx="482732" cy="6256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89" idx="4"/>
                <a:endCxn id="90" idx="1"/>
              </p:cNvCxnSpPr>
              <p:nvPr/>
            </p:nvCxnSpPr>
            <p:spPr>
              <a:xfrm rot="16200000" flipH="1">
                <a:off x="607191" y="2678900"/>
                <a:ext cx="634275" cy="27708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90" idx="0"/>
                <a:endCxn id="87" idx="4"/>
              </p:cNvCxnSpPr>
              <p:nvPr/>
            </p:nvCxnSpPr>
            <p:spPr>
              <a:xfrm rot="5400000" flipH="1" flipV="1">
                <a:off x="821505" y="2107397"/>
                <a:ext cx="1357322" cy="5715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88" idx="4"/>
                <a:endCxn id="91" idx="7"/>
              </p:cNvCxnSpPr>
              <p:nvPr/>
            </p:nvCxnSpPr>
            <p:spPr>
              <a:xfrm rot="5400000">
                <a:off x="2258933" y="2678901"/>
                <a:ext cx="634275" cy="27708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90" idx="7"/>
                <a:endCxn id="91" idx="1"/>
              </p:cNvCxnSpPr>
              <p:nvPr/>
            </p:nvCxnSpPr>
            <p:spPr>
              <a:xfrm rot="5400000" flipH="1" flipV="1">
                <a:off x="1750199" y="2750339"/>
                <a:ext cx="1588" cy="76848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91" idx="2"/>
                <a:endCxn id="90" idx="6"/>
              </p:cNvCxnSpPr>
              <p:nvPr/>
            </p:nvCxnSpPr>
            <p:spPr>
              <a:xfrm rot="10800000">
                <a:off x="1428728" y="3286124"/>
                <a:ext cx="64294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Straight Arrow Connector 84"/>
            <p:cNvCxnSpPr>
              <a:stCxn id="87" idx="5"/>
              <a:endCxn id="91" idx="0"/>
            </p:cNvCxnSpPr>
            <p:nvPr/>
          </p:nvCxnSpPr>
          <p:spPr>
            <a:xfrm rot="16200000" flipH="1">
              <a:off x="700102" y="1182835"/>
              <a:ext cx="1075404" cy="2639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285975" y="2752072"/>
            <a:ext cx="1785250" cy="1677053"/>
            <a:chOff x="71397" y="500033"/>
            <a:chExt cx="1785250" cy="1677053"/>
          </a:xfrm>
        </p:grpSpPr>
        <p:grpSp>
          <p:nvGrpSpPr>
            <p:cNvPr id="100" name="Group 3"/>
            <p:cNvGrpSpPr/>
            <p:nvPr/>
          </p:nvGrpSpPr>
          <p:grpSpPr>
            <a:xfrm>
              <a:off x="71397" y="500033"/>
              <a:ext cx="1785250" cy="1677053"/>
              <a:chOff x="571472" y="1285860"/>
              <a:chExt cx="2357454" cy="2214578"/>
            </a:xfrm>
          </p:grpSpPr>
          <p:sp>
            <p:nvSpPr>
              <p:cNvPr id="103" name="Oval 102"/>
              <p:cNvSpPr/>
              <p:nvPr/>
            </p:nvSpPr>
            <p:spPr>
              <a:xfrm>
                <a:off x="1571604" y="1285860"/>
                <a:ext cx="428628" cy="42862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2500298" y="2071678"/>
                <a:ext cx="428628" cy="428628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571472" y="2071678"/>
                <a:ext cx="428628" cy="42862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1000100" y="3071810"/>
                <a:ext cx="428628" cy="42862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2071670" y="3071810"/>
                <a:ext cx="428628" cy="428628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</a:t>
                </a:r>
                <a:endParaRPr lang="en-US" dirty="0"/>
              </a:p>
            </p:txBody>
          </p:sp>
          <p:cxnSp>
            <p:nvCxnSpPr>
              <p:cNvPr id="108" name="Straight Arrow Connector 107"/>
              <p:cNvCxnSpPr>
                <a:stCxn id="103" idx="3"/>
                <a:endCxn id="105" idx="7"/>
              </p:cNvCxnSpPr>
              <p:nvPr/>
            </p:nvCxnSpPr>
            <p:spPr>
              <a:xfrm rot="5400000">
                <a:off x="1044486" y="1544560"/>
                <a:ext cx="482732" cy="69704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>
                <a:stCxn id="103" idx="5"/>
                <a:endCxn id="104" idx="1"/>
              </p:cNvCxnSpPr>
              <p:nvPr/>
            </p:nvCxnSpPr>
            <p:spPr>
              <a:xfrm rot="16200000" flipH="1">
                <a:off x="2008899" y="1580279"/>
                <a:ext cx="482732" cy="6256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>
                <a:stCxn id="105" idx="4"/>
                <a:endCxn id="106" idx="1"/>
              </p:cNvCxnSpPr>
              <p:nvPr/>
            </p:nvCxnSpPr>
            <p:spPr>
              <a:xfrm rot="16200000" flipH="1">
                <a:off x="607191" y="2678900"/>
                <a:ext cx="634275" cy="27708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stCxn id="106" idx="0"/>
                <a:endCxn id="103" idx="4"/>
              </p:cNvCxnSpPr>
              <p:nvPr/>
            </p:nvCxnSpPr>
            <p:spPr>
              <a:xfrm rot="5400000" flipH="1" flipV="1">
                <a:off x="821505" y="2107397"/>
                <a:ext cx="1357322" cy="5715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stCxn id="104" idx="4"/>
                <a:endCxn id="107" idx="7"/>
              </p:cNvCxnSpPr>
              <p:nvPr/>
            </p:nvCxnSpPr>
            <p:spPr>
              <a:xfrm rot="5400000">
                <a:off x="2258933" y="2678901"/>
                <a:ext cx="634275" cy="27708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>
                <a:stCxn id="106" idx="7"/>
                <a:endCxn id="107" idx="1"/>
              </p:cNvCxnSpPr>
              <p:nvPr/>
            </p:nvCxnSpPr>
            <p:spPr>
              <a:xfrm rot="5400000" flipH="1" flipV="1">
                <a:off x="1750199" y="2750339"/>
                <a:ext cx="1588" cy="76848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>
                <a:stCxn id="107" idx="2"/>
                <a:endCxn id="106" idx="6"/>
              </p:cNvCxnSpPr>
              <p:nvPr/>
            </p:nvCxnSpPr>
            <p:spPr>
              <a:xfrm rot="10800000">
                <a:off x="1428728" y="3286124"/>
                <a:ext cx="64294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1" name="Straight Arrow Connector 100"/>
            <p:cNvCxnSpPr>
              <a:stCxn id="103" idx="5"/>
              <a:endCxn id="107" idx="0"/>
            </p:cNvCxnSpPr>
            <p:nvPr/>
          </p:nvCxnSpPr>
          <p:spPr>
            <a:xfrm rot="16200000" flipH="1">
              <a:off x="700102" y="1182835"/>
              <a:ext cx="1075404" cy="2639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4714865" y="2752070"/>
            <a:ext cx="1785250" cy="1677053"/>
            <a:chOff x="71395" y="500031"/>
            <a:chExt cx="1785250" cy="1677053"/>
          </a:xfrm>
        </p:grpSpPr>
        <p:grpSp>
          <p:nvGrpSpPr>
            <p:cNvPr id="116" name="Group 3"/>
            <p:cNvGrpSpPr/>
            <p:nvPr/>
          </p:nvGrpSpPr>
          <p:grpSpPr>
            <a:xfrm>
              <a:off x="71395" y="500031"/>
              <a:ext cx="1785250" cy="1677053"/>
              <a:chOff x="571472" y="1285860"/>
              <a:chExt cx="2357454" cy="2214578"/>
            </a:xfrm>
          </p:grpSpPr>
          <p:sp>
            <p:nvSpPr>
              <p:cNvPr id="119" name="Oval 118"/>
              <p:cNvSpPr/>
              <p:nvPr/>
            </p:nvSpPr>
            <p:spPr>
              <a:xfrm>
                <a:off x="1571604" y="1285860"/>
                <a:ext cx="428628" cy="42862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2500298" y="2071678"/>
                <a:ext cx="428628" cy="428628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571472" y="2071678"/>
                <a:ext cx="428628" cy="42862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1000100" y="3071810"/>
                <a:ext cx="428628" cy="42862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2071670" y="3071810"/>
                <a:ext cx="428628" cy="428628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</a:t>
                </a:r>
                <a:endParaRPr lang="en-US" dirty="0"/>
              </a:p>
            </p:txBody>
          </p:sp>
          <p:cxnSp>
            <p:nvCxnSpPr>
              <p:cNvPr id="124" name="Straight Arrow Connector 123"/>
              <p:cNvCxnSpPr>
                <a:stCxn id="119" idx="3"/>
                <a:endCxn id="121" idx="7"/>
              </p:cNvCxnSpPr>
              <p:nvPr/>
            </p:nvCxnSpPr>
            <p:spPr>
              <a:xfrm rot="5400000">
                <a:off x="1044486" y="1544560"/>
                <a:ext cx="482732" cy="69704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>
                <a:stCxn id="119" idx="5"/>
                <a:endCxn id="120" idx="1"/>
              </p:cNvCxnSpPr>
              <p:nvPr/>
            </p:nvCxnSpPr>
            <p:spPr>
              <a:xfrm rot="16200000" flipH="1">
                <a:off x="2008899" y="1580279"/>
                <a:ext cx="482732" cy="6256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>
                <a:stCxn id="121" idx="4"/>
                <a:endCxn id="122" idx="1"/>
              </p:cNvCxnSpPr>
              <p:nvPr/>
            </p:nvCxnSpPr>
            <p:spPr>
              <a:xfrm rot="16200000" flipH="1">
                <a:off x="607191" y="2678900"/>
                <a:ext cx="634275" cy="27708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>
                <a:stCxn id="122" idx="0"/>
                <a:endCxn id="119" idx="4"/>
              </p:cNvCxnSpPr>
              <p:nvPr/>
            </p:nvCxnSpPr>
            <p:spPr>
              <a:xfrm rot="5400000" flipH="1" flipV="1">
                <a:off x="821505" y="2107397"/>
                <a:ext cx="1357322" cy="5715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>
                <a:stCxn id="120" idx="4"/>
                <a:endCxn id="123" idx="7"/>
              </p:cNvCxnSpPr>
              <p:nvPr/>
            </p:nvCxnSpPr>
            <p:spPr>
              <a:xfrm rot="5400000">
                <a:off x="2258933" y="2678901"/>
                <a:ext cx="634275" cy="27708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22" idx="7"/>
                <a:endCxn id="123" idx="1"/>
              </p:cNvCxnSpPr>
              <p:nvPr/>
            </p:nvCxnSpPr>
            <p:spPr>
              <a:xfrm rot="5400000" flipH="1" flipV="1">
                <a:off x="1750199" y="2750339"/>
                <a:ext cx="1588" cy="76848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>
                <a:stCxn id="123" idx="2"/>
                <a:endCxn id="122" idx="6"/>
              </p:cNvCxnSpPr>
              <p:nvPr/>
            </p:nvCxnSpPr>
            <p:spPr>
              <a:xfrm rot="10800000">
                <a:off x="1428728" y="3286124"/>
                <a:ext cx="64294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7" name="Straight Arrow Connector 116"/>
            <p:cNvCxnSpPr>
              <a:stCxn id="119" idx="5"/>
              <a:endCxn id="123" idx="0"/>
            </p:cNvCxnSpPr>
            <p:nvPr/>
          </p:nvCxnSpPr>
          <p:spPr>
            <a:xfrm rot="16200000" flipH="1">
              <a:off x="700102" y="1182835"/>
              <a:ext cx="1075404" cy="2639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6929441" y="2752068"/>
            <a:ext cx="1785250" cy="1677053"/>
            <a:chOff x="71393" y="500029"/>
            <a:chExt cx="1785250" cy="1677053"/>
          </a:xfrm>
        </p:grpSpPr>
        <p:grpSp>
          <p:nvGrpSpPr>
            <p:cNvPr id="132" name="Group 3"/>
            <p:cNvGrpSpPr/>
            <p:nvPr/>
          </p:nvGrpSpPr>
          <p:grpSpPr>
            <a:xfrm>
              <a:off x="71393" y="500029"/>
              <a:ext cx="1785250" cy="1677053"/>
              <a:chOff x="571472" y="1285860"/>
              <a:chExt cx="2357454" cy="2214578"/>
            </a:xfrm>
          </p:grpSpPr>
          <p:sp>
            <p:nvSpPr>
              <p:cNvPr id="135" name="Oval 134"/>
              <p:cNvSpPr/>
              <p:nvPr/>
            </p:nvSpPr>
            <p:spPr>
              <a:xfrm>
                <a:off x="1571604" y="1285860"/>
                <a:ext cx="428628" cy="42862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2500298" y="2071678"/>
                <a:ext cx="428628" cy="428628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571472" y="2071678"/>
                <a:ext cx="428628" cy="42862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1000100" y="3071810"/>
                <a:ext cx="428628" cy="42862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071670" y="3071810"/>
                <a:ext cx="428628" cy="428628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</a:t>
                </a:r>
                <a:endParaRPr lang="en-US" dirty="0"/>
              </a:p>
            </p:txBody>
          </p:sp>
          <p:cxnSp>
            <p:nvCxnSpPr>
              <p:cNvPr id="140" name="Straight Arrow Connector 139"/>
              <p:cNvCxnSpPr>
                <a:stCxn id="135" idx="3"/>
                <a:endCxn id="137" idx="7"/>
              </p:cNvCxnSpPr>
              <p:nvPr/>
            </p:nvCxnSpPr>
            <p:spPr>
              <a:xfrm rot="5400000">
                <a:off x="1044486" y="1544560"/>
                <a:ext cx="482732" cy="69704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135" idx="5"/>
                <a:endCxn id="136" idx="1"/>
              </p:cNvCxnSpPr>
              <p:nvPr/>
            </p:nvCxnSpPr>
            <p:spPr>
              <a:xfrm rot="16200000" flipH="1">
                <a:off x="2008899" y="1580279"/>
                <a:ext cx="482732" cy="6256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stCxn id="137" idx="4"/>
                <a:endCxn id="138" idx="1"/>
              </p:cNvCxnSpPr>
              <p:nvPr/>
            </p:nvCxnSpPr>
            <p:spPr>
              <a:xfrm rot="16200000" flipH="1">
                <a:off x="607191" y="2678900"/>
                <a:ext cx="634275" cy="27708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>
                <a:stCxn id="138" idx="0"/>
                <a:endCxn id="135" idx="4"/>
              </p:cNvCxnSpPr>
              <p:nvPr/>
            </p:nvCxnSpPr>
            <p:spPr>
              <a:xfrm rot="5400000" flipH="1" flipV="1">
                <a:off x="821505" y="2107397"/>
                <a:ext cx="1357322" cy="5715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>
                <a:stCxn id="136" idx="4"/>
                <a:endCxn id="139" idx="7"/>
              </p:cNvCxnSpPr>
              <p:nvPr/>
            </p:nvCxnSpPr>
            <p:spPr>
              <a:xfrm rot="5400000">
                <a:off x="2258933" y="2678901"/>
                <a:ext cx="634275" cy="27708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/>
              <p:cNvCxnSpPr>
                <a:stCxn id="138" idx="7"/>
                <a:endCxn id="139" idx="1"/>
              </p:cNvCxnSpPr>
              <p:nvPr/>
            </p:nvCxnSpPr>
            <p:spPr>
              <a:xfrm rot="5400000" flipH="1" flipV="1">
                <a:off x="1750199" y="2750339"/>
                <a:ext cx="1588" cy="76848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>
                <a:stCxn id="139" idx="2"/>
                <a:endCxn id="138" idx="6"/>
              </p:cNvCxnSpPr>
              <p:nvPr/>
            </p:nvCxnSpPr>
            <p:spPr>
              <a:xfrm rot="10800000">
                <a:off x="1428728" y="3286124"/>
                <a:ext cx="64294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3" name="Straight Arrow Connector 132"/>
            <p:cNvCxnSpPr>
              <a:stCxn id="135" idx="5"/>
              <a:endCxn id="139" idx="0"/>
            </p:cNvCxnSpPr>
            <p:nvPr/>
          </p:nvCxnSpPr>
          <p:spPr>
            <a:xfrm rot="16200000" flipH="1">
              <a:off x="700102" y="1182835"/>
              <a:ext cx="1075404" cy="2639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/>
          <p:cNvGrpSpPr/>
          <p:nvPr/>
        </p:nvGrpSpPr>
        <p:grpSpPr>
          <a:xfrm>
            <a:off x="71391" y="4680892"/>
            <a:ext cx="1785250" cy="1677053"/>
            <a:chOff x="71391" y="500027"/>
            <a:chExt cx="1785250" cy="1677053"/>
          </a:xfrm>
        </p:grpSpPr>
        <p:grpSp>
          <p:nvGrpSpPr>
            <p:cNvPr id="148" name="Group 3"/>
            <p:cNvGrpSpPr/>
            <p:nvPr/>
          </p:nvGrpSpPr>
          <p:grpSpPr>
            <a:xfrm>
              <a:off x="71391" y="500027"/>
              <a:ext cx="1785250" cy="1677053"/>
              <a:chOff x="571472" y="1285860"/>
              <a:chExt cx="2357454" cy="2214578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1571604" y="1285860"/>
                <a:ext cx="428628" cy="42862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2500298" y="2071678"/>
                <a:ext cx="428628" cy="428628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571472" y="2071678"/>
                <a:ext cx="428628" cy="42862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1000100" y="3071810"/>
                <a:ext cx="428628" cy="42862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2071670" y="3071810"/>
                <a:ext cx="428628" cy="42862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</a:t>
                </a:r>
                <a:endParaRPr lang="en-US" dirty="0"/>
              </a:p>
            </p:txBody>
          </p:sp>
          <p:cxnSp>
            <p:nvCxnSpPr>
              <p:cNvPr id="156" name="Straight Arrow Connector 155"/>
              <p:cNvCxnSpPr>
                <a:stCxn id="151" idx="3"/>
                <a:endCxn id="153" idx="7"/>
              </p:cNvCxnSpPr>
              <p:nvPr/>
            </p:nvCxnSpPr>
            <p:spPr>
              <a:xfrm rot="5400000">
                <a:off x="1044486" y="1544560"/>
                <a:ext cx="482732" cy="69704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>
                <a:stCxn id="151" idx="5"/>
                <a:endCxn id="152" idx="1"/>
              </p:cNvCxnSpPr>
              <p:nvPr/>
            </p:nvCxnSpPr>
            <p:spPr>
              <a:xfrm rot="16200000" flipH="1">
                <a:off x="2008899" y="1580279"/>
                <a:ext cx="482732" cy="6256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>
                <a:stCxn id="153" idx="4"/>
                <a:endCxn id="154" idx="1"/>
              </p:cNvCxnSpPr>
              <p:nvPr/>
            </p:nvCxnSpPr>
            <p:spPr>
              <a:xfrm rot="16200000" flipH="1">
                <a:off x="607191" y="2678900"/>
                <a:ext cx="634275" cy="27708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>
                <a:stCxn id="154" idx="0"/>
                <a:endCxn id="151" idx="4"/>
              </p:cNvCxnSpPr>
              <p:nvPr/>
            </p:nvCxnSpPr>
            <p:spPr>
              <a:xfrm rot="5400000" flipH="1" flipV="1">
                <a:off x="821505" y="2107397"/>
                <a:ext cx="1357322" cy="5715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stCxn id="152" idx="4"/>
                <a:endCxn id="155" idx="7"/>
              </p:cNvCxnSpPr>
              <p:nvPr/>
            </p:nvCxnSpPr>
            <p:spPr>
              <a:xfrm rot="5400000">
                <a:off x="2258933" y="2678901"/>
                <a:ext cx="634275" cy="27708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>
                <a:stCxn id="154" idx="7"/>
                <a:endCxn id="155" idx="1"/>
              </p:cNvCxnSpPr>
              <p:nvPr/>
            </p:nvCxnSpPr>
            <p:spPr>
              <a:xfrm rot="5400000" flipH="1" flipV="1">
                <a:off x="1750199" y="2750339"/>
                <a:ext cx="1588" cy="76848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/>
              <p:cNvCxnSpPr>
                <a:stCxn id="155" idx="2"/>
                <a:endCxn id="154" idx="6"/>
              </p:cNvCxnSpPr>
              <p:nvPr/>
            </p:nvCxnSpPr>
            <p:spPr>
              <a:xfrm rot="10800000">
                <a:off x="1428728" y="3286124"/>
                <a:ext cx="64294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9" name="Straight Arrow Connector 148"/>
            <p:cNvCxnSpPr>
              <a:stCxn id="151" idx="5"/>
              <a:endCxn id="155" idx="0"/>
            </p:cNvCxnSpPr>
            <p:nvPr/>
          </p:nvCxnSpPr>
          <p:spPr>
            <a:xfrm rot="16200000" flipH="1">
              <a:off x="700102" y="1182835"/>
              <a:ext cx="1075404" cy="2639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/>
          <p:cNvGrpSpPr/>
          <p:nvPr/>
        </p:nvGrpSpPr>
        <p:grpSpPr>
          <a:xfrm>
            <a:off x="2428843" y="4680890"/>
            <a:ext cx="1785250" cy="1677053"/>
            <a:chOff x="71389" y="500025"/>
            <a:chExt cx="1785250" cy="1677053"/>
          </a:xfrm>
        </p:grpSpPr>
        <p:grpSp>
          <p:nvGrpSpPr>
            <p:cNvPr id="164" name="Group 3"/>
            <p:cNvGrpSpPr/>
            <p:nvPr/>
          </p:nvGrpSpPr>
          <p:grpSpPr>
            <a:xfrm>
              <a:off x="71389" y="500025"/>
              <a:ext cx="1785250" cy="1677053"/>
              <a:chOff x="571472" y="1285860"/>
              <a:chExt cx="2357454" cy="2214578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1571604" y="1285860"/>
                <a:ext cx="428628" cy="42862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2500298" y="2071678"/>
                <a:ext cx="428628" cy="428628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571472" y="2071678"/>
                <a:ext cx="428628" cy="42862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1000100" y="3071810"/>
                <a:ext cx="428628" cy="42862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2071670" y="3071810"/>
                <a:ext cx="428628" cy="42862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</a:t>
                </a:r>
                <a:endParaRPr lang="en-US" dirty="0"/>
              </a:p>
            </p:txBody>
          </p:sp>
          <p:cxnSp>
            <p:nvCxnSpPr>
              <p:cNvPr id="172" name="Straight Arrow Connector 171"/>
              <p:cNvCxnSpPr>
                <a:stCxn id="167" idx="3"/>
                <a:endCxn id="169" idx="7"/>
              </p:cNvCxnSpPr>
              <p:nvPr/>
            </p:nvCxnSpPr>
            <p:spPr>
              <a:xfrm rot="5400000">
                <a:off x="1044486" y="1544560"/>
                <a:ext cx="482732" cy="69704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>
                <a:stCxn id="167" idx="5"/>
                <a:endCxn id="168" idx="1"/>
              </p:cNvCxnSpPr>
              <p:nvPr/>
            </p:nvCxnSpPr>
            <p:spPr>
              <a:xfrm rot="16200000" flipH="1">
                <a:off x="2008899" y="1580279"/>
                <a:ext cx="482732" cy="6256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73"/>
              <p:cNvCxnSpPr>
                <a:stCxn id="169" idx="4"/>
                <a:endCxn id="170" idx="1"/>
              </p:cNvCxnSpPr>
              <p:nvPr/>
            </p:nvCxnSpPr>
            <p:spPr>
              <a:xfrm rot="16200000" flipH="1">
                <a:off x="607191" y="2678900"/>
                <a:ext cx="634275" cy="27708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/>
              <p:cNvCxnSpPr>
                <a:stCxn id="170" idx="0"/>
                <a:endCxn id="167" idx="4"/>
              </p:cNvCxnSpPr>
              <p:nvPr/>
            </p:nvCxnSpPr>
            <p:spPr>
              <a:xfrm rot="5400000" flipH="1" flipV="1">
                <a:off x="821505" y="2107397"/>
                <a:ext cx="1357322" cy="5715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>
                <a:stCxn id="168" idx="4"/>
                <a:endCxn id="171" idx="7"/>
              </p:cNvCxnSpPr>
              <p:nvPr/>
            </p:nvCxnSpPr>
            <p:spPr>
              <a:xfrm rot="5400000">
                <a:off x="2258933" y="2678901"/>
                <a:ext cx="634275" cy="27708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/>
              <p:cNvCxnSpPr>
                <a:stCxn id="170" idx="7"/>
                <a:endCxn id="171" idx="1"/>
              </p:cNvCxnSpPr>
              <p:nvPr/>
            </p:nvCxnSpPr>
            <p:spPr>
              <a:xfrm rot="5400000" flipH="1" flipV="1">
                <a:off x="1750199" y="2750339"/>
                <a:ext cx="1588" cy="76848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/>
              <p:cNvCxnSpPr>
                <a:stCxn id="171" idx="2"/>
                <a:endCxn id="170" idx="6"/>
              </p:cNvCxnSpPr>
              <p:nvPr/>
            </p:nvCxnSpPr>
            <p:spPr>
              <a:xfrm rot="10800000">
                <a:off x="1428728" y="3286124"/>
                <a:ext cx="64294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5" name="Straight Arrow Connector 164"/>
            <p:cNvCxnSpPr>
              <a:stCxn id="167" idx="5"/>
              <a:endCxn id="171" idx="0"/>
            </p:cNvCxnSpPr>
            <p:nvPr/>
          </p:nvCxnSpPr>
          <p:spPr>
            <a:xfrm rot="16200000" flipH="1">
              <a:off x="700102" y="1182835"/>
              <a:ext cx="1075404" cy="2639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4714857" y="4680888"/>
            <a:ext cx="1785250" cy="1677053"/>
            <a:chOff x="71387" y="500023"/>
            <a:chExt cx="1785250" cy="1677053"/>
          </a:xfrm>
        </p:grpSpPr>
        <p:grpSp>
          <p:nvGrpSpPr>
            <p:cNvPr id="180" name="Group 3"/>
            <p:cNvGrpSpPr/>
            <p:nvPr/>
          </p:nvGrpSpPr>
          <p:grpSpPr>
            <a:xfrm>
              <a:off x="71387" y="500023"/>
              <a:ext cx="1785250" cy="1677053"/>
              <a:chOff x="571472" y="1285860"/>
              <a:chExt cx="2357454" cy="2214578"/>
            </a:xfrm>
          </p:grpSpPr>
          <p:sp>
            <p:nvSpPr>
              <p:cNvPr id="183" name="Oval 182"/>
              <p:cNvSpPr/>
              <p:nvPr/>
            </p:nvSpPr>
            <p:spPr>
              <a:xfrm>
                <a:off x="1571604" y="1285860"/>
                <a:ext cx="428628" cy="42862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2500298" y="2071678"/>
                <a:ext cx="428628" cy="428628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571472" y="2071678"/>
                <a:ext cx="428628" cy="42862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1000100" y="3071810"/>
                <a:ext cx="428628" cy="42862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2071670" y="3071810"/>
                <a:ext cx="428628" cy="42862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</a:t>
                </a:r>
                <a:endParaRPr lang="en-US" dirty="0"/>
              </a:p>
            </p:txBody>
          </p:sp>
          <p:cxnSp>
            <p:nvCxnSpPr>
              <p:cNvPr id="188" name="Straight Arrow Connector 187"/>
              <p:cNvCxnSpPr>
                <a:stCxn id="183" idx="3"/>
                <a:endCxn id="185" idx="7"/>
              </p:cNvCxnSpPr>
              <p:nvPr/>
            </p:nvCxnSpPr>
            <p:spPr>
              <a:xfrm rot="5400000">
                <a:off x="1044486" y="1544560"/>
                <a:ext cx="482732" cy="69704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Arrow Connector 188"/>
              <p:cNvCxnSpPr>
                <a:stCxn id="183" idx="5"/>
                <a:endCxn id="184" idx="1"/>
              </p:cNvCxnSpPr>
              <p:nvPr/>
            </p:nvCxnSpPr>
            <p:spPr>
              <a:xfrm rot="16200000" flipH="1">
                <a:off x="2008899" y="1580279"/>
                <a:ext cx="482732" cy="6256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/>
              <p:cNvCxnSpPr>
                <a:stCxn id="185" idx="4"/>
                <a:endCxn id="186" idx="1"/>
              </p:cNvCxnSpPr>
              <p:nvPr/>
            </p:nvCxnSpPr>
            <p:spPr>
              <a:xfrm rot="16200000" flipH="1">
                <a:off x="607191" y="2678900"/>
                <a:ext cx="634275" cy="27708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/>
              <p:cNvCxnSpPr>
                <a:stCxn id="186" idx="0"/>
                <a:endCxn id="183" idx="4"/>
              </p:cNvCxnSpPr>
              <p:nvPr/>
            </p:nvCxnSpPr>
            <p:spPr>
              <a:xfrm rot="5400000" flipH="1" flipV="1">
                <a:off x="821505" y="2107397"/>
                <a:ext cx="1357322" cy="5715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/>
              <p:cNvCxnSpPr>
                <a:stCxn id="184" idx="4"/>
                <a:endCxn id="187" idx="7"/>
              </p:cNvCxnSpPr>
              <p:nvPr/>
            </p:nvCxnSpPr>
            <p:spPr>
              <a:xfrm rot="5400000">
                <a:off x="2258933" y="2678901"/>
                <a:ext cx="634275" cy="27708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>
                <a:stCxn id="186" idx="7"/>
                <a:endCxn id="187" idx="1"/>
              </p:cNvCxnSpPr>
              <p:nvPr/>
            </p:nvCxnSpPr>
            <p:spPr>
              <a:xfrm rot="5400000" flipH="1" flipV="1">
                <a:off x="1750199" y="2750339"/>
                <a:ext cx="1588" cy="76848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/>
              <p:cNvCxnSpPr>
                <a:stCxn id="187" idx="2"/>
                <a:endCxn id="186" idx="6"/>
              </p:cNvCxnSpPr>
              <p:nvPr/>
            </p:nvCxnSpPr>
            <p:spPr>
              <a:xfrm rot="10800000">
                <a:off x="1428728" y="3286124"/>
                <a:ext cx="64294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1" name="Straight Arrow Connector 180"/>
            <p:cNvCxnSpPr>
              <a:stCxn id="183" idx="5"/>
              <a:endCxn id="187" idx="0"/>
            </p:cNvCxnSpPr>
            <p:nvPr/>
          </p:nvCxnSpPr>
          <p:spPr>
            <a:xfrm rot="16200000" flipH="1">
              <a:off x="700102" y="1182835"/>
              <a:ext cx="1075404" cy="2639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Group 194"/>
          <p:cNvGrpSpPr/>
          <p:nvPr/>
        </p:nvGrpSpPr>
        <p:grpSpPr>
          <a:xfrm>
            <a:off x="6929433" y="4680886"/>
            <a:ext cx="1785250" cy="1677053"/>
            <a:chOff x="71385" y="500021"/>
            <a:chExt cx="1785250" cy="1677053"/>
          </a:xfrm>
        </p:grpSpPr>
        <p:grpSp>
          <p:nvGrpSpPr>
            <p:cNvPr id="196" name="Group 3"/>
            <p:cNvGrpSpPr/>
            <p:nvPr/>
          </p:nvGrpSpPr>
          <p:grpSpPr>
            <a:xfrm>
              <a:off x="71385" y="500021"/>
              <a:ext cx="1785250" cy="1677053"/>
              <a:chOff x="571472" y="1285860"/>
              <a:chExt cx="2357454" cy="2214578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1571604" y="1285860"/>
                <a:ext cx="428628" cy="42862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2500298" y="2071678"/>
                <a:ext cx="428628" cy="42862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571472" y="2071678"/>
                <a:ext cx="428628" cy="42862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1000100" y="3071810"/>
                <a:ext cx="428628" cy="42862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203" name="Oval 202"/>
              <p:cNvSpPr/>
              <p:nvPr/>
            </p:nvSpPr>
            <p:spPr>
              <a:xfrm>
                <a:off x="2071670" y="3071810"/>
                <a:ext cx="428628" cy="42862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</a:t>
                </a:r>
                <a:endParaRPr lang="en-US" dirty="0"/>
              </a:p>
            </p:txBody>
          </p:sp>
          <p:cxnSp>
            <p:nvCxnSpPr>
              <p:cNvPr id="204" name="Straight Arrow Connector 203"/>
              <p:cNvCxnSpPr>
                <a:stCxn id="199" idx="3"/>
                <a:endCxn id="201" idx="7"/>
              </p:cNvCxnSpPr>
              <p:nvPr/>
            </p:nvCxnSpPr>
            <p:spPr>
              <a:xfrm rot="5400000">
                <a:off x="1044486" y="1544560"/>
                <a:ext cx="482732" cy="69704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/>
              <p:cNvCxnSpPr>
                <a:stCxn id="199" idx="5"/>
                <a:endCxn id="200" idx="1"/>
              </p:cNvCxnSpPr>
              <p:nvPr/>
            </p:nvCxnSpPr>
            <p:spPr>
              <a:xfrm rot="16200000" flipH="1">
                <a:off x="2008899" y="1580279"/>
                <a:ext cx="482732" cy="6256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/>
              <p:cNvCxnSpPr>
                <a:stCxn id="201" idx="4"/>
                <a:endCxn id="202" idx="1"/>
              </p:cNvCxnSpPr>
              <p:nvPr/>
            </p:nvCxnSpPr>
            <p:spPr>
              <a:xfrm rot="16200000" flipH="1">
                <a:off x="607191" y="2678900"/>
                <a:ext cx="634275" cy="27708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/>
              <p:cNvCxnSpPr>
                <a:stCxn id="202" idx="0"/>
                <a:endCxn id="199" idx="4"/>
              </p:cNvCxnSpPr>
              <p:nvPr/>
            </p:nvCxnSpPr>
            <p:spPr>
              <a:xfrm rot="5400000" flipH="1" flipV="1">
                <a:off x="821505" y="2107397"/>
                <a:ext cx="1357322" cy="5715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Arrow Connector 207"/>
              <p:cNvCxnSpPr>
                <a:stCxn id="200" idx="4"/>
                <a:endCxn id="203" idx="7"/>
              </p:cNvCxnSpPr>
              <p:nvPr/>
            </p:nvCxnSpPr>
            <p:spPr>
              <a:xfrm rot="5400000">
                <a:off x="2258933" y="2678901"/>
                <a:ext cx="634275" cy="27708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Arrow Connector 208"/>
              <p:cNvCxnSpPr>
                <a:stCxn id="202" idx="7"/>
                <a:endCxn id="203" idx="1"/>
              </p:cNvCxnSpPr>
              <p:nvPr/>
            </p:nvCxnSpPr>
            <p:spPr>
              <a:xfrm rot="5400000" flipH="1" flipV="1">
                <a:off x="1750199" y="2750339"/>
                <a:ext cx="1588" cy="76848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Arrow Connector 209"/>
              <p:cNvCxnSpPr>
                <a:stCxn id="203" idx="2"/>
                <a:endCxn id="202" idx="6"/>
              </p:cNvCxnSpPr>
              <p:nvPr/>
            </p:nvCxnSpPr>
            <p:spPr>
              <a:xfrm rot="10800000">
                <a:off x="1428728" y="3286124"/>
                <a:ext cx="64294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7" name="Straight Arrow Connector 196"/>
            <p:cNvCxnSpPr>
              <a:stCxn id="199" idx="5"/>
              <a:endCxn id="203" idx="0"/>
            </p:cNvCxnSpPr>
            <p:nvPr/>
          </p:nvCxnSpPr>
          <p:spPr>
            <a:xfrm rot="16200000" flipH="1">
              <a:off x="700102" y="1182835"/>
              <a:ext cx="1075404" cy="2639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1" name="TextBox 210"/>
          <p:cNvSpPr txBox="1"/>
          <p:nvPr/>
        </p:nvSpPr>
        <p:spPr>
          <a:xfrm>
            <a:off x="0" y="894693"/>
            <a:ext cx="661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b="1" dirty="0" smtClean="0"/>
              <a:t>Од А</a:t>
            </a:r>
            <a:endParaRPr lang="en-US" b="1" dirty="0"/>
          </a:p>
        </p:txBody>
      </p:sp>
      <p:sp>
        <p:nvSpPr>
          <p:cNvPr id="213" name="TextBox 212"/>
          <p:cNvSpPr txBox="1"/>
          <p:nvPr/>
        </p:nvSpPr>
        <p:spPr>
          <a:xfrm>
            <a:off x="500034" y="285728"/>
            <a:ext cx="5383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2400" dirty="0" smtClean="0"/>
              <a:t>Миунување на граф по длабочина</a:t>
            </a:r>
            <a:r>
              <a:rPr lang="en-US" sz="2400" dirty="0" smtClean="0"/>
              <a:t> -</a:t>
            </a:r>
            <a:r>
              <a:rPr lang="mk-MK" sz="2400" dirty="0" smtClean="0"/>
              <a:t> </a:t>
            </a:r>
            <a:r>
              <a:rPr lang="en-US" sz="2400" b="1" dirty="0" smtClean="0"/>
              <a:t>DFS</a:t>
            </a:r>
            <a:endParaRPr lang="en-US" sz="2400" b="1" dirty="0"/>
          </a:p>
        </p:txBody>
      </p:sp>
      <p:sp>
        <p:nvSpPr>
          <p:cNvPr id="212" name="Freeform 211"/>
          <p:cNvSpPr/>
          <p:nvPr/>
        </p:nvSpPr>
        <p:spPr>
          <a:xfrm flipH="1">
            <a:off x="1857356" y="3286124"/>
            <a:ext cx="285752" cy="1143008"/>
          </a:xfrm>
          <a:custGeom>
            <a:avLst/>
            <a:gdLst>
              <a:gd name="connsiteX0" fmla="*/ 0 w 285752"/>
              <a:gd name="connsiteY0" fmla="*/ 0 h 1857388"/>
              <a:gd name="connsiteX1" fmla="*/ 285752 w 285752"/>
              <a:gd name="connsiteY1" fmla="*/ 0 h 1857388"/>
              <a:gd name="connsiteX2" fmla="*/ 285752 w 285752"/>
              <a:gd name="connsiteY2" fmla="*/ 1857388 h 1857388"/>
              <a:gd name="connsiteX3" fmla="*/ 0 w 285752"/>
              <a:gd name="connsiteY3" fmla="*/ 1857388 h 1857388"/>
              <a:gd name="connsiteX4" fmla="*/ 0 w 285752"/>
              <a:gd name="connsiteY4" fmla="*/ 0 h 1857388"/>
              <a:gd name="connsiteX0" fmla="*/ 285752 w 377192"/>
              <a:gd name="connsiteY0" fmla="*/ 0 h 1857388"/>
              <a:gd name="connsiteX1" fmla="*/ 285752 w 377192"/>
              <a:gd name="connsiteY1" fmla="*/ 1857388 h 1857388"/>
              <a:gd name="connsiteX2" fmla="*/ 0 w 377192"/>
              <a:gd name="connsiteY2" fmla="*/ 1857388 h 1857388"/>
              <a:gd name="connsiteX3" fmla="*/ 0 w 377192"/>
              <a:gd name="connsiteY3" fmla="*/ 0 h 1857388"/>
              <a:gd name="connsiteX4" fmla="*/ 377192 w 377192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  <a:gd name="connsiteX4" fmla="*/ 0 w 285752"/>
              <a:gd name="connsiteY4" fmla="*/ 91440 h 1857388"/>
              <a:gd name="connsiteX0" fmla="*/ 285784 w 285784"/>
              <a:gd name="connsiteY0" fmla="*/ 0 h 1857388"/>
              <a:gd name="connsiteX1" fmla="*/ 285784 w 285784"/>
              <a:gd name="connsiteY1" fmla="*/ 1857388 h 1857388"/>
              <a:gd name="connsiteX2" fmla="*/ 32 w 285784"/>
              <a:gd name="connsiteY2" fmla="*/ 1857388 h 1857388"/>
              <a:gd name="connsiteX3" fmla="*/ 32 w 285784"/>
              <a:gd name="connsiteY3" fmla="*/ 0 h 1857388"/>
              <a:gd name="connsiteX4" fmla="*/ 0 w 285784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2" h="1857388">
                <a:moveTo>
                  <a:pt x="285752" y="0"/>
                </a:moveTo>
                <a:lnTo>
                  <a:pt x="285752" y="1857388"/>
                </a:lnTo>
                <a:lnTo>
                  <a:pt x="0" y="1857388"/>
                </a:lnTo>
                <a:lnTo>
                  <a:pt x="0" y="0"/>
                </a:lnTo>
              </a:path>
            </a:pathLst>
          </a:cu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C</a:t>
            </a:r>
          </a:p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14" name="Freeform 213"/>
          <p:cNvSpPr/>
          <p:nvPr/>
        </p:nvSpPr>
        <p:spPr>
          <a:xfrm flipH="1">
            <a:off x="1928794" y="1357298"/>
            <a:ext cx="285752" cy="1143008"/>
          </a:xfrm>
          <a:custGeom>
            <a:avLst/>
            <a:gdLst>
              <a:gd name="connsiteX0" fmla="*/ 0 w 285752"/>
              <a:gd name="connsiteY0" fmla="*/ 0 h 1857388"/>
              <a:gd name="connsiteX1" fmla="*/ 285752 w 285752"/>
              <a:gd name="connsiteY1" fmla="*/ 0 h 1857388"/>
              <a:gd name="connsiteX2" fmla="*/ 285752 w 285752"/>
              <a:gd name="connsiteY2" fmla="*/ 1857388 h 1857388"/>
              <a:gd name="connsiteX3" fmla="*/ 0 w 285752"/>
              <a:gd name="connsiteY3" fmla="*/ 1857388 h 1857388"/>
              <a:gd name="connsiteX4" fmla="*/ 0 w 285752"/>
              <a:gd name="connsiteY4" fmla="*/ 0 h 1857388"/>
              <a:gd name="connsiteX0" fmla="*/ 285752 w 377192"/>
              <a:gd name="connsiteY0" fmla="*/ 0 h 1857388"/>
              <a:gd name="connsiteX1" fmla="*/ 285752 w 377192"/>
              <a:gd name="connsiteY1" fmla="*/ 1857388 h 1857388"/>
              <a:gd name="connsiteX2" fmla="*/ 0 w 377192"/>
              <a:gd name="connsiteY2" fmla="*/ 1857388 h 1857388"/>
              <a:gd name="connsiteX3" fmla="*/ 0 w 377192"/>
              <a:gd name="connsiteY3" fmla="*/ 0 h 1857388"/>
              <a:gd name="connsiteX4" fmla="*/ 377192 w 377192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  <a:gd name="connsiteX4" fmla="*/ 0 w 285752"/>
              <a:gd name="connsiteY4" fmla="*/ 91440 h 1857388"/>
              <a:gd name="connsiteX0" fmla="*/ 285784 w 285784"/>
              <a:gd name="connsiteY0" fmla="*/ 0 h 1857388"/>
              <a:gd name="connsiteX1" fmla="*/ 285784 w 285784"/>
              <a:gd name="connsiteY1" fmla="*/ 1857388 h 1857388"/>
              <a:gd name="connsiteX2" fmla="*/ 32 w 285784"/>
              <a:gd name="connsiteY2" fmla="*/ 1857388 h 1857388"/>
              <a:gd name="connsiteX3" fmla="*/ 32 w 285784"/>
              <a:gd name="connsiteY3" fmla="*/ 0 h 1857388"/>
              <a:gd name="connsiteX4" fmla="*/ 0 w 285784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2" h="1857388">
                <a:moveTo>
                  <a:pt x="285752" y="0"/>
                </a:moveTo>
                <a:lnTo>
                  <a:pt x="285752" y="1857388"/>
                </a:lnTo>
                <a:lnTo>
                  <a:pt x="0" y="1857388"/>
                </a:lnTo>
                <a:lnTo>
                  <a:pt x="0" y="0"/>
                </a:lnTo>
              </a:path>
            </a:pathLst>
          </a:cu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5" name="Freeform 214"/>
          <p:cNvSpPr/>
          <p:nvPr/>
        </p:nvSpPr>
        <p:spPr>
          <a:xfrm flipH="1">
            <a:off x="4286248" y="1357298"/>
            <a:ext cx="285752" cy="1143008"/>
          </a:xfrm>
          <a:custGeom>
            <a:avLst/>
            <a:gdLst>
              <a:gd name="connsiteX0" fmla="*/ 0 w 285752"/>
              <a:gd name="connsiteY0" fmla="*/ 0 h 1857388"/>
              <a:gd name="connsiteX1" fmla="*/ 285752 w 285752"/>
              <a:gd name="connsiteY1" fmla="*/ 0 h 1857388"/>
              <a:gd name="connsiteX2" fmla="*/ 285752 w 285752"/>
              <a:gd name="connsiteY2" fmla="*/ 1857388 h 1857388"/>
              <a:gd name="connsiteX3" fmla="*/ 0 w 285752"/>
              <a:gd name="connsiteY3" fmla="*/ 1857388 h 1857388"/>
              <a:gd name="connsiteX4" fmla="*/ 0 w 285752"/>
              <a:gd name="connsiteY4" fmla="*/ 0 h 1857388"/>
              <a:gd name="connsiteX0" fmla="*/ 285752 w 377192"/>
              <a:gd name="connsiteY0" fmla="*/ 0 h 1857388"/>
              <a:gd name="connsiteX1" fmla="*/ 285752 w 377192"/>
              <a:gd name="connsiteY1" fmla="*/ 1857388 h 1857388"/>
              <a:gd name="connsiteX2" fmla="*/ 0 w 377192"/>
              <a:gd name="connsiteY2" fmla="*/ 1857388 h 1857388"/>
              <a:gd name="connsiteX3" fmla="*/ 0 w 377192"/>
              <a:gd name="connsiteY3" fmla="*/ 0 h 1857388"/>
              <a:gd name="connsiteX4" fmla="*/ 377192 w 377192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  <a:gd name="connsiteX4" fmla="*/ 0 w 285752"/>
              <a:gd name="connsiteY4" fmla="*/ 91440 h 1857388"/>
              <a:gd name="connsiteX0" fmla="*/ 285784 w 285784"/>
              <a:gd name="connsiteY0" fmla="*/ 0 h 1857388"/>
              <a:gd name="connsiteX1" fmla="*/ 285784 w 285784"/>
              <a:gd name="connsiteY1" fmla="*/ 1857388 h 1857388"/>
              <a:gd name="connsiteX2" fmla="*/ 32 w 285784"/>
              <a:gd name="connsiteY2" fmla="*/ 1857388 h 1857388"/>
              <a:gd name="connsiteX3" fmla="*/ 32 w 285784"/>
              <a:gd name="connsiteY3" fmla="*/ 0 h 1857388"/>
              <a:gd name="connsiteX4" fmla="*/ 0 w 285784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2" h="1857388">
                <a:moveTo>
                  <a:pt x="285752" y="0"/>
                </a:moveTo>
                <a:lnTo>
                  <a:pt x="285752" y="1857388"/>
                </a:lnTo>
                <a:lnTo>
                  <a:pt x="0" y="1857388"/>
                </a:lnTo>
                <a:lnTo>
                  <a:pt x="0" y="0"/>
                </a:lnTo>
              </a:path>
            </a:pathLst>
          </a:cu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16" name="Freeform 215"/>
          <p:cNvSpPr/>
          <p:nvPr/>
        </p:nvSpPr>
        <p:spPr>
          <a:xfrm flipH="1">
            <a:off x="6500826" y="1357298"/>
            <a:ext cx="285752" cy="1143008"/>
          </a:xfrm>
          <a:custGeom>
            <a:avLst/>
            <a:gdLst>
              <a:gd name="connsiteX0" fmla="*/ 0 w 285752"/>
              <a:gd name="connsiteY0" fmla="*/ 0 h 1857388"/>
              <a:gd name="connsiteX1" fmla="*/ 285752 w 285752"/>
              <a:gd name="connsiteY1" fmla="*/ 0 h 1857388"/>
              <a:gd name="connsiteX2" fmla="*/ 285752 w 285752"/>
              <a:gd name="connsiteY2" fmla="*/ 1857388 h 1857388"/>
              <a:gd name="connsiteX3" fmla="*/ 0 w 285752"/>
              <a:gd name="connsiteY3" fmla="*/ 1857388 h 1857388"/>
              <a:gd name="connsiteX4" fmla="*/ 0 w 285752"/>
              <a:gd name="connsiteY4" fmla="*/ 0 h 1857388"/>
              <a:gd name="connsiteX0" fmla="*/ 285752 w 377192"/>
              <a:gd name="connsiteY0" fmla="*/ 0 h 1857388"/>
              <a:gd name="connsiteX1" fmla="*/ 285752 w 377192"/>
              <a:gd name="connsiteY1" fmla="*/ 1857388 h 1857388"/>
              <a:gd name="connsiteX2" fmla="*/ 0 w 377192"/>
              <a:gd name="connsiteY2" fmla="*/ 1857388 h 1857388"/>
              <a:gd name="connsiteX3" fmla="*/ 0 w 377192"/>
              <a:gd name="connsiteY3" fmla="*/ 0 h 1857388"/>
              <a:gd name="connsiteX4" fmla="*/ 377192 w 377192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  <a:gd name="connsiteX4" fmla="*/ 0 w 285752"/>
              <a:gd name="connsiteY4" fmla="*/ 91440 h 1857388"/>
              <a:gd name="connsiteX0" fmla="*/ 285784 w 285784"/>
              <a:gd name="connsiteY0" fmla="*/ 0 h 1857388"/>
              <a:gd name="connsiteX1" fmla="*/ 285784 w 285784"/>
              <a:gd name="connsiteY1" fmla="*/ 1857388 h 1857388"/>
              <a:gd name="connsiteX2" fmla="*/ 32 w 285784"/>
              <a:gd name="connsiteY2" fmla="*/ 1857388 h 1857388"/>
              <a:gd name="connsiteX3" fmla="*/ 32 w 285784"/>
              <a:gd name="connsiteY3" fmla="*/ 0 h 1857388"/>
              <a:gd name="connsiteX4" fmla="*/ 0 w 285784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2" h="1857388">
                <a:moveTo>
                  <a:pt x="285752" y="0"/>
                </a:moveTo>
                <a:lnTo>
                  <a:pt x="285752" y="1857388"/>
                </a:lnTo>
                <a:lnTo>
                  <a:pt x="0" y="1857388"/>
                </a:lnTo>
                <a:lnTo>
                  <a:pt x="0" y="0"/>
                </a:lnTo>
              </a:path>
            </a:pathLst>
          </a:cu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B</a:t>
            </a:r>
          </a:p>
          <a:p>
            <a:pPr algn="ctr"/>
            <a:r>
              <a:rPr lang="en-US" dirty="0" smtClean="0"/>
              <a:t>C</a:t>
            </a:r>
          </a:p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17" name="Freeform 216"/>
          <p:cNvSpPr/>
          <p:nvPr/>
        </p:nvSpPr>
        <p:spPr>
          <a:xfrm flipH="1">
            <a:off x="8786842" y="1357298"/>
            <a:ext cx="285752" cy="1143008"/>
          </a:xfrm>
          <a:custGeom>
            <a:avLst/>
            <a:gdLst>
              <a:gd name="connsiteX0" fmla="*/ 0 w 285752"/>
              <a:gd name="connsiteY0" fmla="*/ 0 h 1857388"/>
              <a:gd name="connsiteX1" fmla="*/ 285752 w 285752"/>
              <a:gd name="connsiteY1" fmla="*/ 0 h 1857388"/>
              <a:gd name="connsiteX2" fmla="*/ 285752 w 285752"/>
              <a:gd name="connsiteY2" fmla="*/ 1857388 h 1857388"/>
              <a:gd name="connsiteX3" fmla="*/ 0 w 285752"/>
              <a:gd name="connsiteY3" fmla="*/ 1857388 h 1857388"/>
              <a:gd name="connsiteX4" fmla="*/ 0 w 285752"/>
              <a:gd name="connsiteY4" fmla="*/ 0 h 1857388"/>
              <a:gd name="connsiteX0" fmla="*/ 285752 w 377192"/>
              <a:gd name="connsiteY0" fmla="*/ 0 h 1857388"/>
              <a:gd name="connsiteX1" fmla="*/ 285752 w 377192"/>
              <a:gd name="connsiteY1" fmla="*/ 1857388 h 1857388"/>
              <a:gd name="connsiteX2" fmla="*/ 0 w 377192"/>
              <a:gd name="connsiteY2" fmla="*/ 1857388 h 1857388"/>
              <a:gd name="connsiteX3" fmla="*/ 0 w 377192"/>
              <a:gd name="connsiteY3" fmla="*/ 0 h 1857388"/>
              <a:gd name="connsiteX4" fmla="*/ 377192 w 377192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  <a:gd name="connsiteX4" fmla="*/ 0 w 285752"/>
              <a:gd name="connsiteY4" fmla="*/ 91440 h 1857388"/>
              <a:gd name="connsiteX0" fmla="*/ 285784 w 285784"/>
              <a:gd name="connsiteY0" fmla="*/ 0 h 1857388"/>
              <a:gd name="connsiteX1" fmla="*/ 285784 w 285784"/>
              <a:gd name="connsiteY1" fmla="*/ 1857388 h 1857388"/>
              <a:gd name="connsiteX2" fmla="*/ 32 w 285784"/>
              <a:gd name="connsiteY2" fmla="*/ 1857388 h 1857388"/>
              <a:gd name="connsiteX3" fmla="*/ 32 w 285784"/>
              <a:gd name="connsiteY3" fmla="*/ 0 h 1857388"/>
              <a:gd name="connsiteX4" fmla="*/ 0 w 285784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2" h="1857388">
                <a:moveTo>
                  <a:pt x="285752" y="0"/>
                </a:moveTo>
                <a:lnTo>
                  <a:pt x="285752" y="1857388"/>
                </a:lnTo>
                <a:lnTo>
                  <a:pt x="0" y="1857388"/>
                </a:lnTo>
                <a:lnTo>
                  <a:pt x="0" y="0"/>
                </a:lnTo>
              </a:path>
            </a:pathLst>
          </a:cu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C</a:t>
            </a:r>
          </a:p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18" name="Freeform 217"/>
          <p:cNvSpPr/>
          <p:nvPr/>
        </p:nvSpPr>
        <p:spPr>
          <a:xfrm flipH="1">
            <a:off x="4143372" y="3286124"/>
            <a:ext cx="285752" cy="1143008"/>
          </a:xfrm>
          <a:custGeom>
            <a:avLst/>
            <a:gdLst>
              <a:gd name="connsiteX0" fmla="*/ 0 w 285752"/>
              <a:gd name="connsiteY0" fmla="*/ 0 h 1857388"/>
              <a:gd name="connsiteX1" fmla="*/ 285752 w 285752"/>
              <a:gd name="connsiteY1" fmla="*/ 0 h 1857388"/>
              <a:gd name="connsiteX2" fmla="*/ 285752 w 285752"/>
              <a:gd name="connsiteY2" fmla="*/ 1857388 h 1857388"/>
              <a:gd name="connsiteX3" fmla="*/ 0 w 285752"/>
              <a:gd name="connsiteY3" fmla="*/ 1857388 h 1857388"/>
              <a:gd name="connsiteX4" fmla="*/ 0 w 285752"/>
              <a:gd name="connsiteY4" fmla="*/ 0 h 1857388"/>
              <a:gd name="connsiteX0" fmla="*/ 285752 w 377192"/>
              <a:gd name="connsiteY0" fmla="*/ 0 h 1857388"/>
              <a:gd name="connsiteX1" fmla="*/ 285752 w 377192"/>
              <a:gd name="connsiteY1" fmla="*/ 1857388 h 1857388"/>
              <a:gd name="connsiteX2" fmla="*/ 0 w 377192"/>
              <a:gd name="connsiteY2" fmla="*/ 1857388 h 1857388"/>
              <a:gd name="connsiteX3" fmla="*/ 0 w 377192"/>
              <a:gd name="connsiteY3" fmla="*/ 0 h 1857388"/>
              <a:gd name="connsiteX4" fmla="*/ 377192 w 377192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  <a:gd name="connsiteX4" fmla="*/ 0 w 285752"/>
              <a:gd name="connsiteY4" fmla="*/ 91440 h 1857388"/>
              <a:gd name="connsiteX0" fmla="*/ 285784 w 285784"/>
              <a:gd name="connsiteY0" fmla="*/ 0 h 1857388"/>
              <a:gd name="connsiteX1" fmla="*/ 285784 w 285784"/>
              <a:gd name="connsiteY1" fmla="*/ 1857388 h 1857388"/>
              <a:gd name="connsiteX2" fmla="*/ 32 w 285784"/>
              <a:gd name="connsiteY2" fmla="*/ 1857388 h 1857388"/>
              <a:gd name="connsiteX3" fmla="*/ 32 w 285784"/>
              <a:gd name="connsiteY3" fmla="*/ 0 h 1857388"/>
              <a:gd name="connsiteX4" fmla="*/ 0 w 285784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2" h="1857388">
                <a:moveTo>
                  <a:pt x="285752" y="0"/>
                </a:moveTo>
                <a:lnTo>
                  <a:pt x="285752" y="1857388"/>
                </a:lnTo>
                <a:lnTo>
                  <a:pt x="0" y="1857388"/>
                </a:lnTo>
                <a:lnTo>
                  <a:pt x="0" y="0"/>
                </a:lnTo>
              </a:path>
            </a:pathLst>
          </a:cu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C</a:t>
            </a:r>
          </a:p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19" name="Freeform 218"/>
          <p:cNvSpPr/>
          <p:nvPr/>
        </p:nvSpPr>
        <p:spPr>
          <a:xfrm flipH="1">
            <a:off x="6572264" y="3286124"/>
            <a:ext cx="285752" cy="1143008"/>
          </a:xfrm>
          <a:custGeom>
            <a:avLst/>
            <a:gdLst>
              <a:gd name="connsiteX0" fmla="*/ 0 w 285752"/>
              <a:gd name="connsiteY0" fmla="*/ 0 h 1857388"/>
              <a:gd name="connsiteX1" fmla="*/ 285752 w 285752"/>
              <a:gd name="connsiteY1" fmla="*/ 0 h 1857388"/>
              <a:gd name="connsiteX2" fmla="*/ 285752 w 285752"/>
              <a:gd name="connsiteY2" fmla="*/ 1857388 h 1857388"/>
              <a:gd name="connsiteX3" fmla="*/ 0 w 285752"/>
              <a:gd name="connsiteY3" fmla="*/ 1857388 h 1857388"/>
              <a:gd name="connsiteX4" fmla="*/ 0 w 285752"/>
              <a:gd name="connsiteY4" fmla="*/ 0 h 1857388"/>
              <a:gd name="connsiteX0" fmla="*/ 285752 w 377192"/>
              <a:gd name="connsiteY0" fmla="*/ 0 h 1857388"/>
              <a:gd name="connsiteX1" fmla="*/ 285752 w 377192"/>
              <a:gd name="connsiteY1" fmla="*/ 1857388 h 1857388"/>
              <a:gd name="connsiteX2" fmla="*/ 0 w 377192"/>
              <a:gd name="connsiteY2" fmla="*/ 1857388 h 1857388"/>
              <a:gd name="connsiteX3" fmla="*/ 0 w 377192"/>
              <a:gd name="connsiteY3" fmla="*/ 0 h 1857388"/>
              <a:gd name="connsiteX4" fmla="*/ 377192 w 377192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  <a:gd name="connsiteX4" fmla="*/ 0 w 285752"/>
              <a:gd name="connsiteY4" fmla="*/ 91440 h 1857388"/>
              <a:gd name="connsiteX0" fmla="*/ 285784 w 285784"/>
              <a:gd name="connsiteY0" fmla="*/ 0 h 1857388"/>
              <a:gd name="connsiteX1" fmla="*/ 285784 w 285784"/>
              <a:gd name="connsiteY1" fmla="*/ 1857388 h 1857388"/>
              <a:gd name="connsiteX2" fmla="*/ 32 w 285784"/>
              <a:gd name="connsiteY2" fmla="*/ 1857388 h 1857388"/>
              <a:gd name="connsiteX3" fmla="*/ 32 w 285784"/>
              <a:gd name="connsiteY3" fmla="*/ 0 h 1857388"/>
              <a:gd name="connsiteX4" fmla="*/ 0 w 285784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2" h="1857388">
                <a:moveTo>
                  <a:pt x="285752" y="0"/>
                </a:moveTo>
                <a:lnTo>
                  <a:pt x="285752" y="1857388"/>
                </a:lnTo>
                <a:lnTo>
                  <a:pt x="0" y="1857388"/>
                </a:lnTo>
                <a:lnTo>
                  <a:pt x="0" y="0"/>
                </a:lnTo>
              </a:path>
            </a:pathLst>
          </a:cu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E</a:t>
            </a:r>
          </a:p>
          <a:p>
            <a:pPr algn="ctr"/>
            <a:r>
              <a:rPr lang="en-US" dirty="0" smtClean="0"/>
              <a:t>C</a:t>
            </a:r>
          </a:p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20" name="Freeform 219"/>
          <p:cNvSpPr/>
          <p:nvPr/>
        </p:nvSpPr>
        <p:spPr>
          <a:xfrm flipH="1">
            <a:off x="8786842" y="3286124"/>
            <a:ext cx="285752" cy="1143008"/>
          </a:xfrm>
          <a:custGeom>
            <a:avLst/>
            <a:gdLst>
              <a:gd name="connsiteX0" fmla="*/ 0 w 285752"/>
              <a:gd name="connsiteY0" fmla="*/ 0 h 1857388"/>
              <a:gd name="connsiteX1" fmla="*/ 285752 w 285752"/>
              <a:gd name="connsiteY1" fmla="*/ 0 h 1857388"/>
              <a:gd name="connsiteX2" fmla="*/ 285752 w 285752"/>
              <a:gd name="connsiteY2" fmla="*/ 1857388 h 1857388"/>
              <a:gd name="connsiteX3" fmla="*/ 0 w 285752"/>
              <a:gd name="connsiteY3" fmla="*/ 1857388 h 1857388"/>
              <a:gd name="connsiteX4" fmla="*/ 0 w 285752"/>
              <a:gd name="connsiteY4" fmla="*/ 0 h 1857388"/>
              <a:gd name="connsiteX0" fmla="*/ 285752 w 377192"/>
              <a:gd name="connsiteY0" fmla="*/ 0 h 1857388"/>
              <a:gd name="connsiteX1" fmla="*/ 285752 w 377192"/>
              <a:gd name="connsiteY1" fmla="*/ 1857388 h 1857388"/>
              <a:gd name="connsiteX2" fmla="*/ 0 w 377192"/>
              <a:gd name="connsiteY2" fmla="*/ 1857388 h 1857388"/>
              <a:gd name="connsiteX3" fmla="*/ 0 w 377192"/>
              <a:gd name="connsiteY3" fmla="*/ 0 h 1857388"/>
              <a:gd name="connsiteX4" fmla="*/ 377192 w 377192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  <a:gd name="connsiteX4" fmla="*/ 0 w 285752"/>
              <a:gd name="connsiteY4" fmla="*/ 91440 h 1857388"/>
              <a:gd name="connsiteX0" fmla="*/ 285784 w 285784"/>
              <a:gd name="connsiteY0" fmla="*/ 0 h 1857388"/>
              <a:gd name="connsiteX1" fmla="*/ 285784 w 285784"/>
              <a:gd name="connsiteY1" fmla="*/ 1857388 h 1857388"/>
              <a:gd name="connsiteX2" fmla="*/ 32 w 285784"/>
              <a:gd name="connsiteY2" fmla="*/ 1857388 h 1857388"/>
              <a:gd name="connsiteX3" fmla="*/ 32 w 285784"/>
              <a:gd name="connsiteY3" fmla="*/ 0 h 1857388"/>
              <a:gd name="connsiteX4" fmla="*/ 0 w 285784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2" h="1857388">
                <a:moveTo>
                  <a:pt x="285752" y="0"/>
                </a:moveTo>
                <a:lnTo>
                  <a:pt x="285752" y="1857388"/>
                </a:lnTo>
                <a:lnTo>
                  <a:pt x="0" y="1857388"/>
                </a:lnTo>
                <a:lnTo>
                  <a:pt x="0" y="0"/>
                </a:lnTo>
              </a:path>
            </a:pathLst>
          </a:cu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E</a:t>
            </a:r>
          </a:p>
          <a:p>
            <a:pPr algn="ctr"/>
            <a:r>
              <a:rPr lang="en-US" dirty="0" smtClean="0"/>
              <a:t>C</a:t>
            </a:r>
          </a:p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21" name="Freeform 220"/>
          <p:cNvSpPr/>
          <p:nvPr/>
        </p:nvSpPr>
        <p:spPr>
          <a:xfrm flipH="1">
            <a:off x="1928794" y="5214950"/>
            <a:ext cx="285752" cy="1143008"/>
          </a:xfrm>
          <a:custGeom>
            <a:avLst/>
            <a:gdLst>
              <a:gd name="connsiteX0" fmla="*/ 0 w 285752"/>
              <a:gd name="connsiteY0" fmla="*/ 0 h 1857388"/>
              <a:gd name="connsiteX1" fmla="*/ 285752 w 285752"/>
              <a:gd name="connsiteY1" fmla="*/ 0 h 1857388"/>
              <a:gd name="connsiteX2" fmla="*/ 285752 w 285752"/>
              <a:gd name="connsiteY2" fmla="*/ 1857388 h 1857388"/>
              <a:gd name="connsiteX3" fmla="*/ 0 w 285752"/>
              <a:gd name="connsiteY3" fmla="*/ 1857388 h 1857388"/>
              <a:gd name="connsiteX4" fmla="*/ 0 w 285752"/>
              <a:gd name="connsiteY4" fmla="*/ 0 h 1857388"/>
              <a:gd name="connsiteX0" fmla="*/ 285752 w 377192"/>
              <a:gd name="connsiteY0" fmla="*/ 0 h 1857388"/>
              <a:gd name="connsiteX1" fmla="*/ 285752 w 377192"/>
              <a:gd name="connsiteY1" fmla="*/ 1857388 h 1857388"/>
              <a:gd name="connsiteX2" fmla="*/ 0 w 377192"/>
              <a:gd name="connsiteY2" fmla="*/ 1857388 h 1857388"/>
              <a:gd name="connsiteX3" fmla="*/ 0 w 377192"/>
              <a:gd name="connsiteY3" fmla="*/ 0 h 1857388"/>
              <a:gd name="connsiteX4" fmla="*/ 377192 w 377192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  <a:gd name="connsiteX4" fmla="*/ 0 w 285752"/>
              <a:gd name="connsiteY4" fmla="*/ 91440 h 1857388"/>
              <a:gd name="connsiteX0" fmla="*/ 285784 w 285784"/>
              <a:gd name="connsiteY0" fmla="*/ 0 h 1857388"/>
              <a:gd name="connsiteX1" fmla="*/ 285784 w 285784"/>
              <a:gd name="connsiteY1" fmla="*/ 1857388 h 1857388"/>
              <a:gd name="connsiteX2" fmla="*/ 32 w 285784"/>
              <a:gd name="connsiteY2" fmla="*/ 1857388 h 1857388"/>
              <a:gd name="connsiteX3" fmla="*/ 32 w 285784"/>
              <a:gd name="connsiteY3" fmla="*/ 0 h 1857388"/>
              <a:gd name="connsiteX4" fmla="*/ 0 w 285784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2" h="1857388">
                <a:moveTo>
                  <a:pt x="285752" y="0"/>
                </a:moveTo>
                <a:lnTo>
                  <a:pt x="285752" y="1857388"/>
                </a:lnTo>
                <a:lnTo>
                  <a:pt x="0" y="1857388"/>
                </a:lnTo>
                <a:lnTo>
                  <a:pt x="0" y="0"/>
                </a:lnTo>
              </a:path>
            </a:pathLst>
          </a:cu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C</a:t>
            </a:r>
          </a:p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22" name="Freeform 221"/>
          <p:cNvSpPr/>
          <p:nvPr/>
        </p:nvSpPr>
        <p:spPr>
          <a:xfrm flipH="1">
            <a:off x="4286248" y="5214950"/>
            <a:ext cx="285752" cy="1143008"/>
          </a:xfrm>
          <a:custGeom>
            <a:avLst/>
            <a:gdLst>
              <a:gd name="connsiteX0" fmla="*/ 0 w 285752"/>
              <a:gd name="connsiteY0" fmla="*/ 0 h 1857388"/>
              <a:gd name="connsiteX1" fmla="*/ 285752 w 285752"/>
              <a:gd name="connsiteY1" fmla="*/ 0 h 1857388"/>
              <a:gd name="connsiteX2" fmla="*/ 285752 w 285752"/>
              <a:gd name="connsiteY2" fmla="*/ 1857388 h 1857388"/>
              <a:gd name="connsiteX3" fmla="*/ 0 w 285752"/>
              <a:gd name="connsiteY3" fmla="*/ 1857388 h 1857388"/>
              <a:gd name="connsiteX4" fmla="*/ 0 w 285752"/>
              <a:gd name="connsiteY4" fmla="*/ 0 h 1857388"/>
              <a:gd name="connsiteX0" fmla="*/ 285752 w 377192"/>
              <a:gd name="connsiteY0" fmla="*/ 0 h 1857388"/>
              <a:gd name="connsiteX1" fmla="*/ 285752 w 377192"/>
              <a:gd name="connsiteY1" fmla="*/ 1857388 h 1857388"/>
              <a:gd name="connsiteX2" fmla="*/ 0 w 377192"/>
              <a:gd name="connsiteY2" fmla="*/ 1857388 h 1857388"/>
              <a:gd name="connsiteX3" fmla="*/ 0 w 377192"/>
              <a:gd name="connsiteY3" fmla="*/ 0 h 1857388"/>
              <a:gd name="connsiteX4" fmla="*/ 377192 w 377192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  <a:gd name="connsiteX4" fmla="*/ 0 w 285752"/>
              <a:gd name="connsiteY4" fmla="*/ 91440 h 1857388"/>
              <a:gd name="connsiteX0" fmla="*/ 285784 w 285784"/>
              <a:gd name="connsiteY0" fmla="*/ 0 h 1857388"/>
              <a:gd name="connsiteX1" fmla="*/ 285784 w 285784"/>
              <a:gd name="connsiteY1" fmla="*/ 1857388 h 1857388"/>
              <a:gd name="connsiteX2" fmla="*/ 32 w 285784"/>
              <a:gd name="connsiteY2" fmla="*/ 1857388 h 1857388"/>
              <a:gd name="connsiteX3" fmla="*/ 32 w 285784"/>
              <a:gd name="connsiteY3" fmla="*/ 0 h 1857388"/>
              <a:gd name="connsiteX4" fmla="*/ 0 w 285784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2" h="1857388">
                <a:moveTo>
                  <a:pt x="285752" y="0"/>
                </a:moveTo>
                <a:lnTo>
                  <a:pt x="285752" y="1857388"/>
                </a:lnTo>
                <a:lnTo>
                  <a:pt x="0" y="1857388"/>
                </a:lnTo>
                <a:lnTo>
                  <a:pt x="0" y="0"/>
                </a:lnTo>
              </a:path>
            </a:pathLst>
          </a:cu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C</a:t>
            </a:r>
          </a:p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23" name="Freeform 222"/>
          <p:cNvSpPr/>
          <p:nvPr/>
        </p:nvSpPr>
        <p:spPr>
          <a:xfrm flipH="1">
            <a:off x="6572264" y="5214950"/>
            <a:ext cx="285752" cy="1143008"/>
          </a:xfrm>
          <a:custGeom>
            <a:avLst/>
            <a:gdLst>
              <a:gd name="connsiteX0" fmla="*/ 0 w 285752"/>
              <a:gd name="connsiteY0" fmla="*/ 0 h 1857388"/>
              <a:gd name="connsiteX1" fmla="*/ 285752 w 285752"/>
              <a:gd name="connsiteY1" fmla="*/ 0 h 1857388"/>
              <a:gd name="connsiteX2" fmla="*/ 285752 w 285752"/>
              <a:gd name="connsiteY2" fmla="*/ 1857388 h 1857388"/>
              <a:gd name="connsiteX3" fmla="*/ 0 w 285752"/>
              <a:gd name="connsiteY3" fmla="*/ 1857388 h 1857388"/>
              <a:gd name="connsiteX4" fmla="*/ 0 w 285752"/>
              <a:gd name="connsiteY4" fmla="*/ 0 h 1857388"/>
              <a:gd name="connsiteX0" fmla="*/ 285752 w 377192"/>
              <a:gd name="connsiteY0" fmla="*/ 0 h 1857388"/>
              <a:gd name="connsiteX1" fmla="*/ 285752 w 377192"/>
              <a:gd name="connsiteY1" fmla="*/ 1857388 h 1857388"/>
              <a:gd name="connsiteX2" fmla="*/ 0 w 377192"/>
              <a:gd name="connsiteY2" fmla="*/ 1857388 h 1857388"/>
              <a:gd name="connsiteX3" fmla="*/ 0 w 377192"/>
              <a:gd name="connsiteY3" fmla="*/ 0 h 1857388"/>
              <a:gd name="connsiteX4" fmla="*/ 377192 w 377192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  <a:gd name="connsiteX4" fmla="*/ 0 w 285752"/>
              <a:gd name="connsiteY4" fmla="*/ 91440 h 1857388"/>
              <a:gd name="connsiteX0" fmla="*/ 285784 w 285784"/>
              <a:gd name="connsiteY0" fmla="*/ 0 h 1857388"/>
              <a:gd name="connsiteX1" fmla="*/ 285784 w 285784"/>
              <a:gd name="connsiteY1" fmla="*/ 1857388 h 1857388"/>
              <a:gd name="connsiteX2" fmla="*/ 32 w 285784"/>
              <a:gd name="connsiteY2" fmla="*/ 1857388 h 1857388"/>
              <a:gd name="connsiteX3" fmla="*/ 32 w 285784"/>
              <a:gd name="connsiteY3" fmla="*/ 0 h 1857388"/>
              <a:gd name="connsiteX4" fmla="*/ 0 w 285784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2" h="1857388">
                <a:moveTo>
                  <a:pt x="285752" y="0"/>
                </a:moveTo>
                <a:lnTo>
                  <a:pt x="285752" y="1857388"/>
                </a:lnTo>
                <a:lnTo>
                  <a:pt x="0" y="1857388"/>
                </a:lnTo>
                <a:lnTo>
                  <a:pt x="0" y="0"/>
                </a:lnTo>
              </a:path>
            </a:pathLst>
          </a:cu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C</a:t>
            </a:r>
          </a:p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24" name="Freeform 223"/>
          <p:cNvSpPr/>
          <p:nvPr/>
        </p:nvSpPr>
        <p:spPr>
          <a:xfrm flipH="1">
            <a:off x="8786842" y="5214950"/>
            <a:ext cx="285752" cy="1143008"/>
          </a:xfrm>
          <a:custGeom>
            <a:avLst/>
            <a:gdLst>
              <a:gd name="connsiteX0" fmla="*/ 0 w 285752"/>
              <a:gd name="connsiteY0" fmla="*/ 0 h 1857388"/>
              <a:gd name="connsiteX1" fmla="*/ 285752 w 285752"/>
              <a:gd name="connsiteY1" fmla="*/ 0 h 1857388"/>
              <a:gd name="connsiteX2" fmla="*/ 285752 w 285752"/>
              <a:gd name="connsiteY2" fmla="*/ 1857388 h 1857388"/>
              <a:gd name="connsiteX3" fmla="*/ 0 w 285752"/>
              <a:gd name="connsiteY3" fmla="*/ 1857388 h 1857388"/>
              <a:gd name="connsiteX4" fmla="*/ 0 w 285752"/>
              <a:gd name="connsiteY4" fmla="*/ 0 h 1857388"/>
              <a:gd name="connsiteX0" fmla="*/ 285752 w 377192"/>
              <a:gd name="connsiteY0" fmla="*/ 0 h 1857388"/>
              <a:gd name="connsiteX1" fmla="*/ 285752 w 377192"/>
              <a:gd name="connsiteY1" fmla="*/ 1857388 h 1857388"/>
              <a:gd name="connsiteX2" fmla="*/ 0 w 377192"/>
              <a:gd name="connsiteY2" fmla="*/ 1857388 h 1857388"/>
              <a:gd name="connsiteX3" fmla="*/ 0 w 377192"/>
              <a:gd name="connsiteY3" fmla="*/ 0 h 1857388"/>
              <a:gd name="connsiteX4" fmla="*/ 377192 w 377192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  <a:gd name="connsiteX4" fmla="*/ 0 w 285752"/>
              <a:gd name="connsiteY4" fmla="*/ 91440 h 1857388"/>
              <a:gd name="connsiteX0" fmla="*/ 285784 w 285784"/>
              <a:gd name="connsiteY0" fmla="*/ 0 h 1857388"/>
              <a:gd name="connsiteX1" fmla="*/ 285784 w 285784"/>
              <a:gd name="connsiteY1" fmla="*/ 1857388 h 1857388"/>
              <a:gd name="connsiteX2" fmla="*/ 32 w 285784"/>
              <a:gd name="connsiteY2" fmla="*/ 1857388 h 1857388"/>
              <a:gd name="connsiteX3" fmla="*/ 32 w 285784"/>
              <a:gd name="connsiteY3" fmla="*/ 0 h 1857388"/>
              <a:gd name="connsiteX4" fmla="*/ 0 w 285784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2" h="1857388">
                <a:moveTo>
                  <a:pt x="285752" y="0"/>
                </a:moveTo>
                <a:lnTo>
                  <a:pt x="285752" y="1857388"/>
                </a:lnTo>
                <a:lnTo>
                  <a:pt x="0" y="1857388"/>
                </a:lnTo>
                <a:lnTo>
                  <a:pt x="0" y="0"/>
                </a:lnTo>
              </a:path>
            </a:pathLst>
          </a:cu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98" name="TextBox 197"/>
          <p:cNvSpPr txBox="1"/>
          <p:nvPr/>
        </p:nvSpPr>
        <p:spPr>
          <a:xfrm>
            <a:off x="4214810" y="2500306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vA</a:t>
            </a:r>
            <a:endParaRPr lang="en-US" dirty="0"/>
          </a:p>
        </p:txBody>
      </p:sp>
      <p:sp>
        <p:nvSpPr>
          <p:cNvPr id="225" name="TextBox 224"/>
          <p:cNvSpPr txBox="1"/>
          <p:nvPr/>
        </p:nvSpPr>
        <p:spPr>
          <a:xfrm>
            <a:off x="8722090" y="250030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vB</a:t>
            </a:r>
            <a:endParaRPr lang="en-US" dirty="0"/>
          </a:p>
        </p:txBody>
      </p:sp>
      <p:sp>
        <p:nvSpPr>
          <p:cNvPr id="226" name="TextBox 225"/>
          <p:cNvSpPr txBox="1"/>
          <p:nvPr/>
        </p:nvSpPr>
        <p:spPr>
          <a:xfrm>
            <a:off x="4071934" y="442913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vD</a:t>
            </a:r>
            <a:endParaRPr lang="en-US" dirty="0"/>
          </a:p>
        </p:txBody>
      </p:sp>
      <p:sp>
        <p:nvSpPr>
          <p:cNvPr id="227" name="TextBox 226"/>
          <p:cNvSpPr txBox="1"/>
          <p:nvPr/>
        </p:nvSpPr>
        <p:spPr>
          <a:xfrm>
            <a:off x="1864074" y="635795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vE</a:t>
            </a:r>
            <a:endParaRPr lang="en-US" dirty="0"/>
          </a:p>
        </p:txBody>
      </p:sp>
      <p:sp>
        <p:nvSpPr>
          <p:cNvPr id="228" name="TextBox 227"/>
          <p:cNvSpPr txBox="1"/>
          <p:nvPr/>
        </p:nvSpPr>
        <p:spPr>
          <a:xfrm>
            <a:off x="8722090" y="6357958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vC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mk-MK" smtClean="0"/>
              <a:t>АСП вежби-2</a:t>
            </a:r>
            <a:endParaRPr kumimoji="0"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4</a:t>
            </a:fld>
            <a:endParaRPr kumimoji="0"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42874" y="873022"/>
            <a:ext cx="2796892" cy="2627383"/>
            <a:chOff x="71383" y="500019"/>
            <a:chExt cx="1785250" cy="1677053"/>
          </a:xfrm>
        </p:grpSpPr>
        <p:grpSp>
          <p:nvGrpSpPr>
            <p:cNvPr id="21" name="Group 3"/>
            <p:cNvGrpSpPr/>
            <p:nvPr/>
          </p:nvGrpSpPr>
          <p:grpSpPr>
            <a:xfrm>
              <a:off x="71383" y="500019"/>
              <a:ext cx="1785250" cy="1677053"/>
              <a:chOff x="571472" y="1285860"/>
              <a:chExt cx="2357454" cy="2214578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1571604" y="1285860"/>
                <a:ext cx="428628" cy="42862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500298" y="2071678"/>
                <a:ext cx="428628" cy="42862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571472" y="2071678"/>
                <a:ext cx="428628" cy="42862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000100" y="3071810"/>
                <a:ext cx="428628" cy="42862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071670" y="3071810"/>
                <a:ext cx="428628" cy="42862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</a:t>
                </a:r>
                <a:endParaRPr lang="en-US" dirty="0"/>
              </a:p>
            </p:txBody>
          </p:sp>
          <p:cxnSp>
            <p:nvCxnSpPr>
              <p:cNvPr id="29" name="Straight Arrow Connector 28"/>
              <p:cNvCxnSpPr>
                <a:stCxn id="24" idx="3"/>
                <a:endCxn id="26" idx="7"/>
              </p:cNvCxnSpPr>
              <p:nvPr/>
            </p:nvCxnSpPr>
            <p:spPr>
              <a:xfrm rot="5400000">
                <a:off x="1044486" y="1544560"/>
                <a:ext cx="482732" cy="69704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24" idx="5"/>
                <a:endCxn id="25" idx="1"/>
              </p:cNvCxnSpPr>
              <p:nvPr/>
            </p:nvCxnSpPr>
            <p:spPr>
              <a:xfrm rot="16200000" flipH="1">
                <a:off x="2008899" y="1580279"/>
                <a:ext cx="482732" cy="6256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26" idx="4"/>
                <a:endCxn id="27" idx="1"/>
              </p:cNvCxnSpPr>
              <p:nvPr/>
            </p:nvCxnSpPr>
            <p:spPr>
              <a:xfrm rot="16200000" flipH="1">
                <a:off x="607191" y="2678900"/>
                <a:ext cx="634275" cy="27708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27" idx="0"/>
                <a:endCxn id="24" idx="4"/>
              </p:cNvCxnSpPr>
              <p:nvPr/>
            </p:nvCxnSpPr>
            <p:spPr>
              <a:xfrm rot="5400000" flipH="1" flipV="1">
                <a:off x="821505" y="2107397"/>
                <a:ext cx="1357322" cy="5715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25" idx="4"/>
                <a:endCxn id="28" idx="7"/>
              </p:cNvCxnSpPr>
              <p:nvPr/>
            </p:nvCxnSpPr>
            <p:spPr>
              <a:xfrm rot="5400000">
                <a:off x="2258933" y="2678901"/>
                <a:ext cx="634275" cy="27708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27" idx="7"/>
                <a:endCxn id="28" idx="1"/>
              </p:cNvCxnSpPr>
              <p:nvPr/>
            </p:nvCxnSpPr>
            <p:spPr>
              <a:xfrm rot="5400000" flipH="1" flipV="1">
                <a:off x="1750199" y="2750339"/>
                <a:ext cx="1588" cy="76848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28" idx="2"/>
                <a:endCxn id="27" idx="6"/>
              </p:cNvCxnSpPr>
              <p:nvPr/>
            </p:nvCxnSpPr>
            <p:spPr>
              <a:xfrm rot="10800000">
                <a:off x="1428728" y="3286124"/>
                <a:ext cx="64294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>
              <a:stCxn id="24" idx="5"/>
              <a:endCxn id="28" idx="0"/>
            </p:cNvCxnSpPr>
            <p:nvPr/>
          </p:nvCxnSpPr>
          <p:spPr>
            <a:xfrm rot="16200000" flipH="1">
              <a:off x="700102" y="1182835"/>
              <a:ext cx="1075404" cy="2639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1500166" y="3631172"/>
            <a:ext cx="1066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A,B,D,E,C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00034" y="285728"/>
            <a:ext cx="5383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2400" dirty="0" smtClean="0"/>
              <a:t>Миунување на граф по длабочина</a:t>
            </a:r>
            <a:r>
              <a:rPr lang="en-US" sz="2400" dirty="0" smtClean="0"/>
              <a:t> -</a:t>
            </a:r>
            <a:r>
              <a:rPr lang="mk-MK" sz="2400" dirty="0" smtClean="0"/>
              <a:t> </a:t>
            </a:r>
            <a:r>
              <a:rPr lang="en-US" sz="2400" b="1" dirty="0" smtClean="0"/>
              <a:t>DFS</a:t>
            </a:r>
            <a:endParaRPr lang="en-US" sz="2400" b="1" dirty="0"/>
          </a:p>
        </p:txBody>
      </p:sp>
      <p:sp>
        <p:nvSpPr>
          <p:cNvPr id="37" name="Freeform 36"/>
          <p:cNvSpPr/>
          <p:nvPr/>
        </p:nvSpPr>
        <p:spPr>
          <a:xfrm flipH="1">
            <a:off x="3643306" y="1428736"/>
            <a:ext cx="428628" cy="1857388"/>
          </a:xfrm>
          <a:custGeom>
            <a:avLst/>
            <a:gdLst>
              <a:gd name="connsiteX0" fmla="*/ 0 w 285752"/>
              <a:gd name="connsiteY0" fmla="*/ 0 h 1857388"/>
              <a:gd name="connsiteX1" fmla="*/ 285752 w 285752"/>
              <a:gd name="connsiteY1" fmla="*/ 0 h 1857388"/>
              <a:gd name="connsiteX2" fmla="*/ 285752 w 285752"/>
              <a:gd name="connsiteY2" fmla="*/ 1857388 h 1857388"/>
              <a:gd name="connsiteX3" fmla="*/ 0 w 285752"/>
              <a:gd name="connsiteY3" fmla="*/ 1857388 h 1857388"/>
              <a:gd name="connsiteX4" fmla="*/ 0 w 285752"/>
              <a:gd name="connsiteY4" fmla="*/ 0 h 1857388"/>
              <a:gd name="connsiteX0" fmla="*/ 285752 w 377192"/>
              <a:gd name="connsiteY0" fmla="*/ 0 h 1857388"/>
              <a:gd name="connsiteX1" fmla="*/ 285752 w 377192"/>
              <a:gd name="connsiteY1" fmla="*/ 1857388 h 1857388"/>
              <a:gd name="connsiteX2" fmla="*/ 0 w 377192"/>
              <a:gd name="connsiteY2" fmla="*/ 1857388 h 1857388"/>
              <a:gd name="connsiteX3" fmla="*/ 0 w 377192"/>
              <a:gd name="connsiteY3" fmla="*/ 0 h 1857388"/>
              <a:gd name="connsiteX4" fmla="*/ 377192 w 377192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  <a:gd name="connsiteX4" fmla="*/ 0 w 285752"/>
              <a:gd name="connsiteY4" fmla="*/ 91440 h 1857388"/>
              <a:gd name="connsiteX0" fmla="*/ 285784 w 285784"/>
              <a:gd name="connsiteY0" fmla="*/ 0 h 1857388"/>
              <a:gd name="connsiteX1" fmla="*/ 285784 w 285784"/>
              <a:gd name="connsiteY1" fmla="*/ 1857388 h 1857388"/>
              <a:gd name="connsiteX2" fmla="*/ 32 w 285784"/>
              <a:gd name="connsiteY2" fmla="*/ 1857388 h 1857388"/>
              <a:gd name="connsiteX3" fmla="*/ 32 w 285784"/>
              <a:gd name="connsiteY3" fmla="*/ 0 h 1857388"/>
              <a:gd name="connsiteX4" fmla="*/ 0 w 285784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2" h="1857388">
                <a:moveTo>
                  <a:pt x="285752" y="0"/>
                </a:moveTo>
                <a:lnTo>
                  <a:pt x="285752" y="1857388"/>
                </a:lnTo>
                <a:lnTo>
                  <a:pt x="0" y="1857388"/>
                </a:lnTo>
                <a:lnTo>
                  <a:pt x="0" y="0"/>
                </a:lnTo>
              </a:path>
            </a:pathLst>
          </a:cu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mk-MK" dirty="0" smtClean="0"/>
              <a:t>АСП вежби-2</a:t>
            </a:r>
            <a:endParaRPr kumimoji="0"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2357422" y="857232"/>
            <a:ext cx="1357322" cy="1643074"/>
            <a:chOff x="928662" y="1000108"/>
            <a:chExt cx="1928826" cy="2571768"/>
          </a:xfrm>
        </p:grpSpPr>
        <p:sp>
          <p:nvSpPr>
            <p:cNvPr id="5" name="Oval 4"/>
            <p:cNvSpPr/>
            <p:nvPr/>
          </p:nvSpPr>
          <p:spPr>
            <a:xfrm>
              <a:off x="1714480" y="1000108"/>
              <a:ext cx="428628" cy="4286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928662" y="1857364"/>
              <a:ext cx="428628" cy="42862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28860" y="1857364"/>
              <a:ext cx="428628" cy="428628"/>
            </a:xfrm>
            <a:prstGeom prst="ellipse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928662" y="3143248"/>
              <a:ext cx="428628" cy="42862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428860" y="3143248"/>
              <a:ext cx="428628" cy="42862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5" idx="3"/>
              <a:endCxn id="6" idx="0"/>
            </p:cNvCxnSpPr>
            <p:nvPr/>
          </p:nvCxnSpPr>
          <p:spPr>
            <a:xfrm rot="5400000">
              <a:off x="1214415" y="1294527"/>
              <a:ext cx="491399" cy="6342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5"/>
              <a:endCxn id="7" idx="0"/>
            </p:cNvCxnSpPr>
            <p:nvPr/>
          </p:nvCxnSpPr>
          <p:spPr>
            <a:xfrm rot="16200000" flipH="1">
              <a:off x="2116056" y="1330245"/>
              <a:ext cx="491399" cy="5628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6"/>
              <a:endCxn id="7" idx="2"/>
            </p:cNvCxnSpPr>
            <p:nvPr/>
          </p:nvCxnSpPr>
          <p:spPr>
            <a:xfrm>
              <a:off x="1357290" y="2071678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8" idx="0"/>
              <a:endCxn id="6" idx="4"/>
            </p:cNvCxnSpPr>
            <p:nvPr/>
          </p:nvCxnSpPr>
          <p:spPr>
            <a:xfrm rot="5400000" flipH="1" flipV="1">
              <a:off x="714348" y="2714620"/>
              <a:ext cx="8572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6" idx="5"/>
              <a:endCxn id="9" idx="1"/>
            </p:cNvCxnSpPr>
            <p:nvPr/>
          </p:nvCxnSpPr>
          <p:spPr>
            <a:xfrm rot="16200000" flipH="1">
              <a:off x="1401676" y="2116064"/>
              <a:ext cx="98279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7" idx="4"/>
              <a:endCxn id="9" idx="0"/>
            </p:cNvCxnSpPr>
            <p:nvPr/>
          </p:nvCxnSpPr>
          <p:spPr>
            <a:xfrm rot="5400000">
              <a:off x="2214546" y="2714620"/>
              <a:ext cx="8572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9" idx="7"/>
              <a:endCxn id="7" idx="5"/>
            </p:cNvCxnSpPr>
            <p:nvPr/>
          </p:nvCxnSpPr>
          <p:spPr>
            <a:xfrm rot="5400000" flipH="1" flipV="1">
              <a:off x="2303318" y="2714620"/>
              <a:ext cx="98279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8" idx="5"/>
              <a:endCxn id="9" idx="3"/>
            </p:cNvCxnSpPr>
            <p:nvPr/>
          </p:nvCxnSpPr>
          <p:spPr>
            <a:xfrm rot="16200000" flipH="1">
              <a:off x="1893075" y="2910549"/>
              <a:ext cx="15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9" idx="2"/>
              <a:endCxn id="8" idx="6"/>
            </p:cNvCxnSpPr>
            <p:nvPr/>
          </p:nvCxnSpPr>
          <p:spPr>
            <a:xfrm rot="10800000">
              <a:off x="1357290" y="3357562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500034" y="285728"/>
            <a:ext cx="5383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2400" dirty="0" smtClean="0"/>
              <a:t>Миунување на граф по длабочина</a:t>
            </a:r>
            <a:r>
              <a:rPr lang="en-US" sz="2400" dirty="0" smtClean="0"/>
              <a:t> -</a:t>
            </a:r>
            <a:r>
              <a:rPr lang="mk-MK" sz="2400" dirty="0" smtClean="0"/>
              <a:t> </a:t>
            </a:r>
            <a:r>
              <a:rPr lang="en-US" sz="2400" b="1" dirty="0" smtClean="0"/>
              <a:t>DFS</a:t>
            </a:r>
            <a:endParaRPr 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0" y="785794"/>
            <a:ext cx="64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b="1" dirty="0" smtClean="0"/>
              <a:t>Од </a:t>
            </a:r>
            <a:r>
              <a:rPr lang="en-US" b="1" dirty="0" smtClean="0"/>
              <a:t>C</a:t>
            </a:r>
            <a:endParaRPr lang="en-US" b="1" dirty="0"/>
          </a:p>
        </p:txBody>
      </p:sp>
      <p:grpSp>
        <p:nvGrpSpPr>
          <p:cNvPr id="73" name="Group 72"/>
          <p:cNvGrpSpPr/>
          <p:nvPr/>
        </p:nvGrpSpPr>
        <p:grpSpPr>
          <a:xfrm>
            <a:off x="6715140" y="857232"/>
            <a:ext cx="1357322" cy="1643074"/>
            <a:chOff x="928662" y="1000108"/>
            <a:chExt cx="1928826" cy="2571768"/>
          </a:xfrm>
        </p:grpSpPr>
        <p:sp>
          <p:nvSpPr>
            <p:cNvPr id="74" name="Oval 73"/>
            <p:cNvSpPr/>
            <p:nvPr/>
          </p:nvSpPr>
          <p:spPr>
            <a:xfrm>
              <a:off x="1714480" y="1000108"/>
              <a:ext cx="428628" cy="4286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928662" y="1857364"/>
              <a:ext cx="428628" cy="4286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2428860" y="1857364"/>
              <a:ext cx="428628" cy="428628"/>
            </a:xfrm>
            <a:prstGeom prst="ellipse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928662" y="3143248"/>
              <a:ext cx="428628" cy="42862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2428860" y="3143248"/>
              <a:ext cx="428628" cy="42862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cxnSp>
          <p:nvCxnSpPr>
            <p:cNvPr id="79" name="Straight Arrow Connector 78"/>
            <p:cNvCxnSpPr>
              <a:stCxn id="74" idx="3"/>
              <a:endCxn id="75" idx="0"/>
            </p:cNvCxnSpPr>
            <p:nvPr/>
          </p:nvCxnSpPr>
          <p:spPr>
            <a:xfrm rot="5400000">
              <a:off x="1214415" y="1294527"/>
              <a:ext cx="491399" cy="6342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74" idx="5"/>
              <a:endCxn id="76" idx="0"/>
            </p:cNvCxnSpPr>
            <p:nvPr/>
          </p:nvCxnSpPr>
          <p:spPr>
            <a:xfrm rot="16200000" flipH="1">
              <a:off x="2116056" y="1330245"/>
              <a:ext cx="491399" cy="5628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5" idx="6"/>
              <a:endCxn id="76" idx="2"/>
            </p:cNvCxnSpPr>
            <p:nvPr/>
          </p:nvCxnSpPr>
          <p:spPr>
            <a:xfrm>
              <a:off x="1357290" y="2071678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7" idx="0"/>
              <a:endCxn id="75" idx="4"/>
            </p:cNvCxnSpPr>
            <p:nvPr/>
          </p:nvCxnSpPr>
          <p:spPr>
            <a:xfrm rot="5400000" flipH="1" flipV="1">
              <a:off x="714348" y="2714620"/>
              <a:ext cx="8572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5" idx="5"/>
              <a:endCxn id="78" idx="1"/>
            </p:cNvCxnSpPr>
            <p:nvPr/>
          </p:nvCxnSpPr>
          <p:spPr>
            <a:xfrm rot="16200000" flipH="1">
              <a:off x="1401676" y="2116064"/>
              <a:ext cx="98279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6" idx="4"/>
              <a:endCxn id="78" idx="0"/>
            </p:cNvCxnSpPr>
            <p:nvPr/>
          </p:nvCxnSpPr>
          <p:spPr>
            <a:xfrm rot="5400000">
              <a:off x="2214546" y="2714620"/>
              <a:ext cx="8572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78" idx="7"/>
              <a:endCxn id="76" idx="5"/>
            </p:cNvCxnSpPr>
            <p:nvPr/>
          </p:nvCxnSpPr>
          <p:spPr>
            <a:xfrm rot="5400000" flipH="1" flipV="1">
              <a:off x="2303318" y="2714620"/>
              <a:ext cx="98279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77" idx="5"/>
              <a:endCxn id="78" idx="3"/>
            </p:cNvCxnSpPr>
            <p:nvPr/>
          </p:nvCxnSpPr>
          <p:spPr>
            <a:xfrm rot="16200000" flipH="1">
              <a:off x="1893075" y="2910549"/>
              <a:ext cx="15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78" idx="2"/>
              <a:endCxn id="77" idx="6"/>
            </p:cNvCxnSpPr>
            <p:nvPr/>
          </p:nvCxnSpPr>
          <p:spPr>
            <a:xfrm rot="10800000">
              <a:off x="1357290" y="3357562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2428860" y="2786058"/>
            <a:ext cx="1357322" cy="1643074"/>
            <a:chOff x="928662" y="1000108"/>
            <a:chExt cx="1928826" cy="2571768"/>
          </a:xfrm>
        </p:grpSpPr>
        <p:sp>
          <p:nvSpPr>
            <p:cNvPr id="89" name="Oval 88"/>
            <p:cNvSpPr/>
            <p:nvPr/>
          </p:nvSpPr>
          <p:spPr>
            <a:xfrm>
              <a:off x="1714480" y="1000108"/>
              <a:ext cx="428628" cy="4286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928662" y="1857364"/>
              <a:ext cx="428628" cy="4286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2428860" y="1857364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928662" y="3143248"/>
              <a:ext cx="428628" cy="42862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2428860" y="3143248"/>
              <a:ext cx="428628" cy="42862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cxnSp>
          <p:nvCxnSpPr>
            <p:cNvPr id="94" name="Straight Arrow Connector 93"/>
            <p:cNvCxnSpPr>
              <a:stCxn id="89" idx="3"/>
              <a:endCxn id="90" idx="0"/>
            </p:cNvCxnSpPr>
            <p:nvPr/>
          </p:nvCxnSpPr>
          <p:spPr>
            <a:xfrm rot="5400000">
              <a:off x="1214415" y="1294527"/>
              <a:ext cx="491399" cy="6342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9" idx="5"/>
              <a:endCxn id="91" idx="0"/>
            </p:cNvCxnSpPr>
            <p:nvPr/>
          </p:nvCxnSpPr>
          <p:spPr>
            <a:xfrm rot="16200000" flipH="1">
              <a:off x="2116056" y="1330245"/>
              <a:ext cx="491399" cy="5628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90" idx="6"/>
              <a:endCxn id="91" idx="2"/>
            </p:cNvCxnSpPr>
            <p:nvPr/>
          </p:nvCxnSpPr>
          <p:spPr>
            <a:xfrm>
              <a:off x="1357290" y="2071678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92" idx="0"/>
              <a:endCxn id="90" idx="4"/>
            </p:cNvCxnSpPr>
            <p:nvPr/>
          </p:nvCxnSpPr>
          <p:spPr>
            <a:xfrm rot="5400000" flipH="1" flipV="1">
              <a:off x="714348" y="2714620"/>
              <a:ext cx="8572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90" idx="5"/>
              <a:endCxn id="93" idx="1"/>
            </p:cNvCxnSpPr>
            <p:nvPr/>
          </p:nvCxnSpPr>
          <p:spPr>
            <a:xfrm rot="16200000" flipH="1">
              <a:off x="1401676" y="2116064"/>
              <a:ext cx="98279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91" idx="4"/>
              <a:endCxn id="93" idx="0"/>
            </p:cNvCxnSpPr>
            <p:nvPr/>
          </p:nvCxnSpPr>
          <p:spPr>
            <a:xfrm rot="5400000">
              <a:off x="2214546" y="2714620"/>
              <a:ext cx="8572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93" idx="7"/>
              <a:endCxn id="91" idx="5"/>
            </p:cNvCxnSpPr>
            <p:nvPr/>
          </p:nvCxnSpPr>
          <p:spPr>
            <a:xfrm rot="5400000" flipH="1" flipV="1">
              <a:off x="2303318" y="2714620"/>
              <a:ext cx="98279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92" idx="5"/>
              <a:endCxn id="93" idx="3"/>
            </p:cNvCxnSpPr>
            <p:nvPr/>
          </p:nvCxnSpPr>
          <p:spPr>
            <a:xfrm rot="16200000" flipH="1">
              <a:off x="1893075" y="2910549"/>
              <a:ext cx="15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3" idx="2"/>
              <a:endCxn id="92" idx="6"/>
            </p:cNvCxnSpPr>
            <p:nvPr/>
          </p:nvCxnSpPr>
          <p:spPr>
            <a:xfrm rot="10800000">
              <a:off x="1357290" y="3357562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6572264" y="2786058"/>
            <a:ext cx="1357322" cy="1643074"/>
            <a:chOff x="928662" y="1000108"/>
            <a:chExt cx="1928826" cy="2571768"/>
          </a:xfrm>
        </p:grpSpPr>
        <p:sp>
          <p:nvSpPr>
            <p:cNvPr id="104" name="Oval 103"/>
            <p:cNvSpPr/>
            <p:nvPr/>
          </p:nvSpPr>
          <p:spPr>
            <a:xfrm>
              <a:off x="1714480" y="1000108"/>
              <a:ext cx="428628" cy="4286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928662" y="1857364"/>
              <a:ext cx="428628" cy="4286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06" name="Oval 105"/>
            <p:cNvSpPr/>
            <p:nvPr/>
          </p:nvSpPr>
          <p:spPr>
            <a:xfrm>
              <a:off x="2428860" y="1857364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928662" y="3143248"/>
              <a:ext cx="428628" cy="42862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08" name="Oval 107"/>
            <p:cNvSpPr/>
            <p:nvPr/>
          </p:nvSpPr>
          <p:spPr>
            <a:xfrm>
              <a:off x="2428860" y="3143248"/>
              <a:ext cx="428628" cy="42862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cxnSp>
          <p:nvCxnSpPr>
            <p:cNvPr id="109" name="Straight Arrow Connector 108"/>
            <p:cNvCxnSpPr>
              <a:stCxn id="104" idx="3"/>
              <a:endCxn id="105" idx="0"/>
            </p:cNvCxnSpPr>
            <p:nvPr/>
          </p:nvCxnSpPr>
          <p:spPr>
            <a:xfrm rot="5400000">
              <a:off x="1214415" y="1294527"/>
              <a:ext cx="491399" cy="6342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104" idx="5"/>
              <a:endCxn id="106" idx="0"/>
            </p:cNvCxnSpPr>
            <p:nvPr/>
          </p:nvCxnSpPr>
          <p:spPr>
            <a:xfrm rot="16200000" flipH="1">
              <a:off x="2116056" y="1330245"/>
              <a:ext cx="491399" cy="5628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105" idx="6"/>
              <a:endCxn id="106" idx="2"/>
            </p:cNvCxnSpPr>
            <p:nvPr/>
          </p:nvCxnSpPr>
          <p:spPr>
            <a:xfrm>
              <a:off x="1357290" y="2071678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107" idx="0"/>
              <a:endCxn id="105" idx="4"/>
            </p:cNvCxnSpPr>
            <p:nvPr/>
          </p:nvCxnSpPr>
          <p:spPr>
            <a:xfrm rot="5400000" flipH="1" flipV="1">
              <a:off x="714348" y="2714620"/>
              <a:ext cx="8572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105" idx="5"/>
              <a:endCxn id="108" idx="1"/>
            </p:cNvCxnSpPr>
            <p:nvPr/>
          </p:nvCxnSpPr>
          <p:spPr>
            <a:xfrm rot="16200000" flipH="1">
              <a:off x="1401676" y="2116064"/>
              <a:ext cx="98279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106" idx="4"/>
              <a:endCxn id="108" idx="0"/>
            </p:cNvCxnSpPr>
            <p:nvPr/>
          </p:nvCxnSpPr>
          <p:spPr>
            <a:xfrm rot="5400000">
              <a:off x="2214546" y="2714620"/>
              <a:ext cx="8572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108" idx="7"/>
              <a:endCxn id="106" idx="5"/>
            </p:cNvCxnSpPr>
            <p:nvPr/>
          </p:nvCxnSpPr>
          <p:spPr>
            <a:xfrm rot="5400000" flipH="1" flipV="1">
              <a:off x="2303318" y="2714620"/>
              <a:ext cx="98279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07" idx="5"/>
              <a:endCxn id="108" idx="3"/>
            </p:cNvCxnSpPr>
            <p:nvPr/>
          </p:nvCxnSpPr>
          <p:spPr>
            <a:xfrm rot="16200000" flipH="1">
              <a:off x="1893075" y="2910549"/>
              <a:ext cx="15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08" idx="2"/>
              <a:endCxn id="107" idx="6"/>
            </p:cNvCxnSpPr>
            <p:nvPr/>
          </p:nvCxnSpPr>
          <p:spPr>
            <a:xfrm rot="10800000">
              <a:off x="1357290" y="3357562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/>
        </p:nvGrpSpPr>
        <p:grpSpPr>
          <a:xfrm>
            <a:off x="2500298" y="4786322"/>
            <a:ext cx="1357322" cy="1643074"/>
            <a:chOff x="928662" y="1000108"/>
            <a:chExt cx="1928826" cy="2571768"/>
          </a:xfrm>
        </p:grpSpPr>
        <p:sp>
          <p:nvSpPr>
            <p:cNvPr id="119" name="Oval 118"/>
            <p:cNvSpPr/>
            <p:nvPr/>
          </p:nvSpPr>
          <p:spPr>
            <a:xfrm>
              <a:off x="1714480" y="1000108"/>
              <a:ext cx="428628" cy="4286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20" name="Oval 119"/>
            <p:cNvSpPr/>
            <p:nvPr/>
          </p:nvSpPr>
          <p:spPr>
            <a:xfrm>
              <a:off x="928662" y="1857364"/>
              <a:ext cx="428628" cy="4286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21" name="Oval 120"/>
            <p:cNvSpPr/>
            <p:nvPr/>
          </p:nvSpPr>
          <p:spPr>
            <a:xfrm>
              <a:off x="2428860" y="1857364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928662" y="3143248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2428860" y="3143248"/>
              <a:ext cx="428628" cy="42862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cxnSp>
          <p:nvCxnSpPr>
            <p:cNvPr id="124" name="Straight Arrow Connector 123"/>
            <p:cNvCxnSpPr>
              <a:stCxn id="119" idx="3"/>
              <a:endCxn id="120" idx="0"/>
            </p:cNvCxnSpPr>
            <p:nvPr/>
          </p:nvCxnSpPr>
          <p:spPr>
            <a:xfrm rot="5400000">
              <a:off x="1214415" y="1294527"/>
              <a:ext cx="491399" cy="6342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stCxn id="119" idx="5"/>
              <a:endCxn id="121" idx="0"/>
            </p:cNvCxnSpPr>
            <p:nvPr/>
          </p:nvCxnSpPr>
          <p:spPr>
            <a:xfrm rot="16200000" flipH="1">
              <a:off x="2116056" y="1330245"/>
              <a:ext cx="491399" cy="5628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20" idx="6"/>
              <a:endCxn id="121" idx="2"/>
            </p:cNvCxnSpPr>
            <p:nvPr/>
          </p:nvCxnSpPr>
          <p:spPr>
            <a:xfrm>
              <a:off x="1357290" y="2071678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22" idx="0"/>
              <a:endCxn id="120" idx="4"/>
            </p:cNvCxnSpPr>
            <p:nvPr/>
          </p:nvCxnSpPr>
          <p:spPr>
            <a:xfrm rot="5400000" flipH="1" flipV="1">
              <a:off x="714348" y="2714620"/>
              <a:ext cx="8572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20" idx="5"/>
              <a:endCxn id="123" idx="1"/>
            </p:cNvCxnSpPr>
            <p:nvPr/>
          </p:nvCxnSpPr>
          <p:spPr>
            <a:xfrm rot="16200000" flipH="1">
              <a:off x="1401676" y="2116064"/>
              <a:ext cx="98279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21" idx="4"/>
              <a:endCxn id="123" idx="0"/>
            </p:cNvCxnSpPr>
            <p:nvPr/>
          </p:nvCxnSpPr>
          <p:spPr>
            <a:xfrm rot="5400000">
              <a:off x="2214546" y="2714620"/>
              <a:ext cx="8572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123" idx="7"/>
              <a:endCxn id="121" idx="5"/>
            </p:cNvCxnSpPr>
            <p:nvPr/>
          </p:nvCxnSpPr>
          <p:spPr>
            <a:xfrm rot="5400000" flipH="1" flipV="1">
              <a:off x="2303318" y="2714620"/>
              <a:ext cx="98279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22" idx="5"/>
              <a:endCxn id="123" idx="3"/>
            </p:cNvCxnSpPr>
            <p:nvPr/>
          </p:nvCxnSpPr>
          <p:spPr>
            <a:xfrm rot="16200000" flipH="1">
              <a:off x="1893075" y="2910549"/>
              <a:ext cx="15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3" idx="2"/>
              <a:endCxn id="122" idx="6"/>
            </p:cNvCxnSpPr>
            <p:nvPr/>
          </p:nvCxnSpPr>
          <p:spPr>
            <a:xfrm rot="10800000">
              <a:off x="1357290" y="3357562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/>
          <p:cNvGrpSpPr/>
          <p:nvPr/>
        </p:nvGrpSpPr>
        <p:grpSpPr>
          <a:xfrm>
            <a:off x="357158" y="857232"/>
            <a:ext cx="1357322" cy="1643074"/>
            <a:chOff x="928662" y="1000108"/>
            <a:chExt cx="1928826" cy="2571768"/>
          </a:xfrm>
        </p:grpSpPr>
        <p:sp>
          <p:nvSpPr>
            <p:cNvPr id="135" name="Oval 134"/>
            <p:cNvSpPr/>
            <p:nvPr/>
          </p:nvSpPr>
          <p:spPr>
            <a:xfrm>
              <a:off x="1714480" y="1000108"/>
              <a:ext cx="428628" cy="428628"/>
            </a:xfrm>
            <a:prstGeom prst="ellipse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36" name="Oval 135"/>
            <p:cNvSpPr/>
            <p:nvPr/>
          </p:nvSpPr>
          <p:spPr>
            <a:xfrm>
              <a:off x="928662" y="1857364"/>
              <a:ext cx="428628" cy="42862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37" name="Oval 136"/>
            <p:cNvSpPr/>
            <p:nvPr/>
          </p:nvSpPr>
          <p:spPr>
            <a:xfrm>
              <a:off x="2428860" y="1857364"/>
              <a:ext cx="428628" cy="428628"/>
            </a:xfrm>
            <a:prstGeom prst="ellipse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38" name="Oval 137"/>
            <p:cNvSpPr/>
            <p:nvPr/>
          </p:nvSpPr>
          <p:spPr>
            <a:xfrm>
              <a:off x="928662" y="3143248"/>
              <a:ext cx="428628" cy="42862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39" name="Oval 138"/>
            <p:cNvSpPr/>
            <p:nvPr/>
          </p:nvSpPr>
          <p:spPr>
            <a:xfrm>
              <a:off x="2428860" y="3143248"/>
              <a:ext cx="428628" cy="42862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cxnSp>
          <p:nvCxnSpPr>
            <p:cNvPr id="140" name="Straight Arrow Connector 139"/>
            <p:cNvCxnSpPr>
              <a:stCxn id="135" idx="3"/>
              <a:endCxn id="136" idx="0"/>
            </p:cNvCxnSpPr>
            <p:nvPr/>
          </p:nvCxnSpPr>
          <p:spPr>
            <a:xfrm rot="5400000">
              <a:off x="1214415" y="1294527"/>
              <a:ext cx="491399" cy="6342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135" idx="5"/>
              <a:endCxn id="137" idx="0"/>
            </p:cNvCxnSpPr>
            <p:nvPr/>
          </p:nvCxnSpPr>
          <p:spPr>
            <a:xfrm rot="16200000" flipH="1">
              <a:off x="2116056" y="1330245"/>
              <a:ext cx="491399" cy="5628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136" idx="6"/>
              <a:endCxn id="137" idx="2"/>
            </p:cNvCxnSpPr>
            <p:nvPr/>
          </p:nvCxnSpPr>
          <p:spPr>
            <a:xfrm>
              <a:off x="1357290" y="2071678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38" idx="0"/>
              <a:endCxn id="136" idx="4"/>
            </p:cNvCxnSpPr>
            <p:nvPr/>
          </p:nvCxnSpPr>
          <p:spPr>
            <a:xfrm rot="5400000" flipH="1" flipV="1">
              <a:off x="714348" y="2714620"/>
              <a:ext cx="8572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36" idx="5"/>
              <a:endCxn id="139" idx="1"/>
            </p:cNvCxnSpPr>
            <p:nvPr/>
          </p:nvCxnSpPr>
          <p:spPr>
            <a:xfrm rot="16200000" flipH="1">
              <a:off x="1401676" y="2116064"/>
              <a:ext cx="98279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>
              <a:stCxn id="137" idx="4"/>
              <a:endCxn id="139" idx="0"/>
            </p:cNvCxnSpPr>
            <p:nvPr/>
          </p:nvCxnSpPr>
          <p:spPr>
            <a:xfrm rot="5400000">
              <a:off x="2214546" y="2714620"/>
              <a:ext cx="8572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>
              <a:stCxn id="139" idx="7"/>
              <a:endCxn id="137" idx="5"/>
            </p:cNvCxnSpPr>
            <p:nvPr/>
          </p:nvCxnSpPr>
          <p:spPr>
            <a:xfrm rot="5400000" flipH="1" flipV="1">
              <a:off x="2303318" y="2714620"/>
              <a:ext cx="98279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38" idx="5"/>
              <a:endCxn id="139" idx="3"/>
            </p:cNvCxnSpPr>
            <p:nvPr/>
          </p:nvCxnSpPr>
          <p:spPr>
            <a:xfrm rot="16200000" flipH="1">
              <a:off x="1893075" y="2910549"/>
              <a:ext cx="15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139" idx="2"/>
              <a:endCxn id="138" idx="6"/>
            </p:cNvCxnSpPr>
            <p:nvPr/>
          </p:nvCxnSpPr>
          <p:spPr>
            <a:xfrm rot="10800000">
              <a:off x="1357290" y="3357562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4429124" y="857232"/>
            <a:ext cx="1357322" cy="1643074"/>
            <a:chOff x="928662" y="1000108"/>
            <a:chExt cx="1928826" cy="2571768"/>
          </a:xfrm>
        </p:grpSpPr>
        <p:sp>
          <p:nvSpPr>
            <p:cNvPr id="150" name="Oval 149"/>
            <p:cNvSpPr/>
            <p:nvPr/>
          </p:nvSpPr>
          <p:spPr>
            <a:xfrm>
              <a:off x="1714480" y="1000108"/>
              <a:ext cx="428628" cy="4286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51" name="Oval 150"/>
            <p:cNvSpPr/>
            <p:nvPr/>
          </p:nvSpPr>
          <p:spPr>
            <a:xfrm>
              <a:off x="928662" y="1857364"/>
              <a:ext cx="428628" cy="42862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2" name="Oval 151"/>
            <p:cNvSpPr/>
            <p:nvPr/>
          </p:nvSpPr>
          <p:spPr>
            <a:xfrm>
              <a:off x="2428860" y="1857364"/>
              <a:ext cx="428628" cy="428628"/>
            </a:xfrm>
            <a:prstGeom prst="ellipse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53" name="Oval 152"/>
            <p:cNvSpPr/>
            <p:nvPr/>
          </p:nvSpPr>
          <p:spPr>
            <a:xfrm>
              <a:off x="928662" y="3143248"/>
              <a:ext cx="428628" cy="42862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54" name="Oval 153"/>
            <p:cNvSpPr/>
            <p:nvPr/>
          </p:nvSpPr>
          <p:spPr>
            <a:xfrm>
              <a:off x="2428860" y="3143248"/>
              <a:ext cx="428628" cy="42862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cxnSp>
          <p:nvCxnSpPr>
            <p:cNvPr id="155" name="Straight Arrow Connector 154"/>
            <p:cNvCxnSpPr>
              <a:stCxn id="150" idx="3"/>
              <a:endCxn id="151" idx="0"/>
            </p:cNvCxnSpPr>
            <p:nvPr/>
          </p:nvCxnSpPr>
          <p:spPr>
            <a:xfrm rot="5400000">
              <a:off x="1214415" y="1294527"/>
              <a:ext cx="491399" cy="6342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50" idx="5"/>
              <a:endCxn id="152" idx="0"/>
            </p:cNvCxnSpPr>
            <p:nvPr/>
          </p:nvCxnSpPr>
          <p:spPr>
            <a:xfrm rot="16200000" flipH="1">
              <a:off x="2116056" y="1330245"/>
              <a:ext cx="491399" cy="5628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stCxn id="151" idx="6"/>
              <a:endCxn id="152" idx="2"/>
            </p:cNvCxnSpPr>
            <p:nvPr/>
          </p:nvCxnSpPr>
          <p:spPr>
            <a:xfrm>
              <a:off x="1357290" y="2071678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153" idx="0"/>
              <a:endCxn id="151" idx="4"/>
            </p:cNvCxnSpPr>
            <p:nvPr/>
          </p:nvCxnSpPr>
          <p:spPr>
            <a:xfrm rot="5400000" flipH="1" flipV="1">
              <a:off x="714348" y="2714620"/>
              <a:ext cx="8572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>
              <a:stCxn id="151" idx="5"/>
              <a:endCxn id="154" idx="1"/>
            </p:cNvCxnSpPr>
            <p:nvPr/>
          </p:nvCxnSpPr>
          <p:spPr>
            <a:xfrm rot="16200000" flipH="1">
              <a:off x="1401676" y="2116064"/>
              <a:ext cx="98279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152" idx="4"/>
              <a:endCxn id="154" idx="0"/>
            </p:cNvCxnSpPr>
            <p:nvPr/>
          </p:nvCxnSpPr>
          <p:spPr>
            <a:xfrm rot="5400000">
              <a:off x="2214546" y="2714620"/>
              <a:ext cx="8572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stCxn id="154" idx="7"/>
              <a:endCxn id="152" idx="5"/>
            </p:cNvCxnSpPr>
            <p:nvPr/>
          </p:nvCxnSpPr>
          <p:spPr>
            <a:xfrm rot="5400000" flipH="1" flipV="1">
              <a:off x="2303318" y="2714620"/>
              <a:ext cx="98279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stCxn id="153" idx="5"/>
              <a:endCxn id="154" idx="3"/>
            </p:cNvCxnSpPr>
            <p:nvPr/>
          </p:nvCxnSpPr>
          <p:spPr>
            <a:xfrm rot="16200000" flipH="1">
              <a:off x="1893075" y="2910549"/>
              <a:ext cx="15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stCxn id="154" idx="2"/>
              <a:endCxn id="153" idx="6"/>
            </p:cNvCxnSpPr>
            <p:nvPr/>
          </p:nvCxnSpPr>
          <p:spPr>
            <a:xfrm rot="10800000">
              <a:off x="1357290" y="3357562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163"/>
          <p:cNvGrpSpPr/>
          <p:nvPr/>
        </p:nvGrpSpPr>
        <p:grpSpPr>
          <a:xfrm>
            <a:off x="285720" y="2786058"/>
            <a:ext cx="1357322" cy="1643074"/>
            <a:chOff x="928662" y="1000108"/>
            <a:chExt cx="1928826" cy="2571768"/>
          </a:xfrm>
        </p:grpSpPr>
        <p:sp>
          <p:nvSpPr>
            <p:cNvPr id="165" name="Oval 164"/>
            <p:cNvSpPr/>
            <p:nvPr/>
          </p:nvSpPr>
          <p:spPr>
            <a:xfrm>
              <a:off x="1714480" y="1000108"/>
              <a:ext cx="428628" cy="4286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66" name="Oval 165"/>
            <p:cNvSpPr/>
            <p:nvPr/>
          </p:nvSpPr>
          <p:spPr>
            <a:xfrm>
              <a:off x="928662" y="1857364"/>
              <a:ext cx="428628" cy="4286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67" name="Oval 166"/>
            <p:cNvSpPr/>
            <p:nvPr/>
          </p:nvSpPr>
          <p:spPr>
            <a:xfrm>
              <a:off x="2428860" y="1857364"/>
              <a:ext cx="428628" cy="428628"/>
            </a:xfrm>
            <a:prstGeom prst="ellipse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68" name="Oval 167"/>
            <p:cNvSpPr/>
            <p:nvPr/>
          </p:nvSpPr>
          <p:spPr>
            <a:xfrm>
              <a:off x="928662" y="3143248"/>
              <a:ext cx="428628" cy="42862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69" name="Oval 168"/>
            <p:cNvSpPr/>
            <p:nvPr/>
          </p:nvSpPr>
          <p:spPr>
            <a:xfrm>
              <a:off x="2428860" y="3143248"/>
              <a:ext cx="428628" cy="42862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cxnSp>
          <p:nvCxnSpPr>
            <p:cNvPr id="170" name="Straight Arrow Connector 169"/>
            <p:cNvCxnSpPr>
              <a:stCxn id="165" idx="3"/>
              <a:endCxn id="166" idx="0"/>
            </p:cNvCxnSpPr>
            <p:nvPr/>
          </p:nvCxnSpPr>
          <p:spPr>
            <a:xfrm rot="5400000">
              <a:off x="1214415" y="1294527"/>
              <a:ext cx="491399" cy="6342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165" idx="5"/>
              <a:endCxn id="167" idx="0"/>
            </p:cNvCxnSpPr>
            <p:nvPr/>
          </p:nvCxnSpPr>
          <p:spPr>
            <a:xfrm rot="16200000" flipH="1">
              <a:off x="2116056" y="1330245"/>
              <a:ext cx="491399" cy="5628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>
              <a:stCxn id="166" idx="6"/>
              <a:endCxn id="167" idx="2"/>
            </p:cNvCxnSpPr>
            <p:nvPr/>
          </p:nvCxnSpPr>
          <p:spPr>
            <a:xfrm>
              <a:off x="1357290" y="2071678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>
              <a:stCxn id="168" idx="0"/>
              <a:endCxn id="166" idx="4"/>
            </p:cNvCxnSpPr>
            <p:nvPr/>
          </p:nvCxnSpPr>
          <p:spPr>
            <a:xfrm rot="5400000" flipH="1" flipV="1">
              <a:off x="714348" y="2714620"/>
              <a:ext cx="8572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>
              <a:stCxn id="166" idx="5"/>
              <a:endCxn id="169" idx="1"/>
            </p:cNvCxnSpPr>
            <p:nvPr/>
          </p:nvCxnSpPr>
          <p:spPr>
            <a:xfrm rot="16200000" flipH="1">
              <a:off x="1401676" y="2116064"/>
              <a:ext cx="98279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>
              <a:stCxn id="167" idx="4"/>
              <a:endCxn id="169" idx="0"/>
            </p:cNvCxnSpPr>
            <p:nvPr/>
          </p:nvCxnSpPr>
          <p:spPr>
            <a:xfrm rot="5400000">
              <a:off x="2214546" y="2714620"/>
              <a:ext cx="8572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169" idx="7"/>
              <a:endCxn id="167" idx="5"/>
            </p:cNvCxnSpPr>
            <p:nvPr/>
          </p:nvCxnSpPr>
          <p:spPr>
            <a:xfrm rot="5400000" flipH="1" flipV="1">
              <a:off x="2303318" y="2714620"/>
              <a:ext cx="98279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stCxn id="168" idx="5"/>
              <a:endCxn id="169" idx="3"/>
            </p:cNvCxnSpPr>
            <p:nvPr/>
          </p:nvCxnSpPr>
          <p:spPr>
            <a:xfrm rot="16200000" flipH="1">
              <a:off x="1893075" y="2910549"/>
              <a:ext cx="15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>
              <a:stCxn id="169" idx="2"/>
              <a:endCxn id="168" idx="6"/>
            </p:cNvCxnSpPr>
            <p:nvPr/>
          </p:nvCxnSpPr>
          <p:spPr>
            <a:xfrm rot="10800000">
              <a:off x="1357290" y="3357562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4556150" y="2786058"/>
            <a:ext cx="1357322" cy="1643074"/>
            <a:chOff x="928662" y="1000108"/>
            <a:chExt cx="1928826" cy="2571768"/>
          </a:xfrm>
        </p:grpSpPr>
        <p:sp>
          <p:nvSpPr>
            <p:cNvPr id="180" name="Oval 179"/>
            <p:cNvSpPr/>
            <p:nvPr/>
          </p:nvSpPr>
          <p:spPr>
            <a:xfrm>
              <a:off x="1714480" y="1000108"/>
              <a:ext cx="428628" cy="4286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928662" y="1857364"/>
              <a:ext cx="428628" cy="4286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2428860" y="1857364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83" name="Oval 182"/>
            <p:cNvSpPr/>
            <p:nvPr/>
          </p:nvSpPr>
          <p:spPr>
            <a:xfrm>
              <a:off x="928662" y="3143248"/>
              <a:ext cx="428628" cy="42862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84" name="Oval 183"/>
            <p:cNvSpPr/>
            <p:nvPr/>
          </p:nvSpPr>
          <p:spPr>
            <a:xfrm>
              <a:off x="2428860" y="3143248"/>
              <a:ext cx="428628" cy="42862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cxnSp>
          <p:nvCxnSpPr>
            <p:cNvPr id="185" name="Straight Arrow Connector 184"/>
            <p:cNvCxnSpPr>
              <a:stCxn id="180" idx="3"/>
              <a:endCxn id="181" idx="0"/>
            </p:cNvCxnSpPr>
            <p:nvPr/>
          </p:nvCxnSpPr>
          <p:spPr>
            <a:xfrm rot="5400000">
              <a:off x="1214415" y="1294527"/>
              <a:ext cx="491399" cy="6342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0" idx="5"/>
              <a:endCxn id="182" idx="0"/>
            </p:cNvCxnSpPr>
            <p:nvPr/>
          </p:nvCxnSpPr>
          <p:spPr>
            <a:xfrm rot="16200000" flipH="1">
              <a:off x="2116056" y="1330245"/>
              <a:ext cx="491399" cy="5628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>
              <a:stCxn id="181" idx="6"/>
              <a:endCxn id="182" idx="2"/>
            </p:cNvCxnSpPr>
            <p:nvPr/>
          </p:nvCxnSpPr>
          <p:spPr>
            <a:xfrm>
              <a:off x="1357290" y="2071678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>
              <a:stCxn id="183" idx="0"/>
              <a:endCxn id="181" idx="4"/>
            </p:cNvCxnSpPr>
            <p:nvPr/>
          </p:nvCxnSpPr>
          <p:spPr>
            <a:xfrm rot="5400000" flipH="1" flipV="1">
              <a:off x="714348" y="2714620"/>
              <a:ext cx="8572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>
              <a:stCxn id="181" idx="5"/>
              <a:endCxn id="184" idx="1"/>
            </p:cNvCxnSpPr>
            <p:nvPr/>
          </p:nvCxnSpPr>
          <p:spPr>
            <a:xfrm rot="16200000" flipH="1">
              <a:off x="1401676" y="2116064"/>
              <a:ext cx="98279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>
              <a:stCxn id="182" idx="4"/>
              <a:endCxn id="184" idx="0"/>
            </p:cNvCxnSpPr>
            <p:nvPr/>
          </p:nvCxnSpPr>
          <p:spPr>
            <a:xfrm rot="5400000">
              <a:off x="2214546" y="2714620"/>
              <a:ext cx="8572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>
              <a:stCxn id="184" idx="7"/>
              <a:endCxn id="182" idx="5"/>
            </p:cNvCxnSpPr>
            <p:nvPr/>
          </p:nvCxnSpPr>
          <p:spPr>
            <a:xfrm rot="5400000" flipH="1" flipV="1">
              <a:off x="2303318" y="2714620"/>
              <a:ext cx="98279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>
              <a:stCxn id="183" idx="5"/>
              <a:endCxn id="184" idx="3"/>
            </p:cNvCxnSpPr>
            <p:nvPr/>
          </p:nvCxnSpPr>
          <p:spPr>
            <a:xfrm rot="16200000" flipH="1">
              <a:off x="1893075" y="2910549"/>
              <a:ext cx="15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>
              <a:stCxn id="184" idx="2"/>
              <a:endCxn id="183" idx="6"/>
            </p:cNvCxnSpPr>
            <p:nvPr/>
          </p:nvCxnSpPr>
          <p:spPr>
            <a:xfrm rot="10800000">
              <a:off x="1357290" y="3357562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 193"/>
          <p:cNvGrpSpPr/>
          <p:nvPr/>
        </p:nvGrpSpPr>
        <p:grpSpPr>
          <a:xfrm>
            <a:off x="285720" y="4786322"/>
            <a:ext cx="1357322" cy="1643074"/>
            <a:chOff x="928662" y="1000108"/>
            <a:chExt cx="1928826" cy="2571768"/>
          </a:xfrm>
        </p:grpSpPr>
        <p:sp>
          <p:nvSpPr>
            <p:cNvPr id="195" name="Oval 194"/>
            <p:cNvSpPr/>
            <p:nvPr/>
          </p:nvSpPr>
          <p:spPr>
            <a:xfrm>
              <a:off x="1714480" y="1000108"/>
              <a:ext cx="428628" cy="4286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96" name="Oval 195"/>
            <p:cNvSpPr/>
            <p:nvPr/>
          </p:nvSpPr>
          <p:spPr>
            <a:xfrm>
              <a:off x="928662" y="1857364"/>
              <a:ext cx="428628" cy="4286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97" name="Oval 196"/>
            <p:cNvSpPr/>
            <p:nvPr/>
          </p:nvSpPr>
          <p:spPr>
            <a:xfrm>
              <a:off x="2428860" y="1857364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98" name="Oval 197"/>
            <p:cNvSpPr/>
            <p:nvPr/>
          </p:nvSpPr>
          <p:spPr>
            <a:xfrm>
              <a:off x="928662" y="3143248"/>
              <a:ext cx="428628" cy="42862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99" name="Oval 198"/>
            <p:cNvSpPr/>
            <p:nvPr/>
          </p:nvSpPr>
          <p:spPr>
            <a:xfrm>
              <a:off x="2428860" y="3143248"/>
              <a:ext cx="428628" cy="42862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cxnSp>
          <p:nvCxnSpPr>
            <p:cNvPr id="200" name="Straight Arrow Connector 199"/>
            <p:cNvCxnSpPr>
              <a:stCxn id="195" idx="3"/>
              <a:endCxn id="196" idx="0"/>
            </p:cNvCxnSpPr>
            <p:nvPr/>
          </p:nvCxnSpPr>
          <p:spPr>
            <a:xfrm rot="5400000">
              <a:off x="1214415" y="1294527"/>
              <a:ext cx="491399" cy="6342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95" idx="5"/>
              <a:endCxn id="197" idx="0"/>
            </p:cNvCxnSpPr>
            <p:nvPr/>
          </p:nvCxnSpPr>
          <p:spPr>
            <a:xfrm rot="16200000" flipH="1">
              <a:off x="2116056" y="1330245"/>
              <a:ext cx="491399" cy="5628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>
              <a:stCxn id="196" idx="6"/>
              <a:endCxn id="197" idx="2"/>
            </p:cNvCxnSpPr>
            <p:nvPr/>
          </p:nvCxnSpPr>
          <p:spPr>
            <a:xfrm>
              <a:off x="1357290" y="2071678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>
              <a:stCxn id="198" idx="0"/>
              <a:endCxn id="196" idx="4"/>
            </p:cNvCxnSpPr>
            <p:nvPr/>
          </p:nvCxnSpPr>
          <p:spPr>
            <a:xfrm rot="5400000" flipH="1" flipV="1">
              <a:off x="714348" y="2714620"/>
              <a:ext cx="8572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stCxn id="196" idx="5"/>
              <a:endCxn id="199" idx="1"/>
            </p:cNvCxnSpPr>
            <p:nvPr/>
          </p:nvCxnSpPr>
          <p:spPr>
            <a:xfrm rot="16200000" flipH="1">
              <a:off x="1401676" y="2116064"/>
              <a:ext cx="98279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/>
            <p:cNvCxnSpPr>
              <a:stCxn id="197" idx="4"/>
              <a:endCxn id="199" idx="0"/>
            </p:cNvCxnSpPr>
            <p:nvPr/>
          </p:nvCxnSpPr>
          <p:spPr>
            <a:xfrm rot="5400000">
              <a:off x="2214546" y="2714620"/>
              <a:ext cx="8572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>
              <a:stCxn id="199" idx="7"/>
              <a:endCxn id="197" idx="5"/>
            </p:cNvCxnSpPr>
            <p:nvPr/>
          </p:nvCxnSpPr>
          <p:spPr>
            <a:xfrm rot="5400000" flipH="1" flipV="1">
              <a:off x="2303318" y="2714620"/>
              <a:ext cx="98279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stCxn id="198" idx="5"/>
              <a:endCxn id="199" idx="3"/>
            </p:cNvCxnSpPr>
            <p:nvPr/>
          </p:nvCxnSpPr>
          <p:spPr>
            <a:xfrm rot="16200000" flipH="1">
              <a:off x="1893075" y="2910549"/>
              <a:ext cx="15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>
              <a:stCxn id="199" idx="2"/>
              <a:endCxn id="198" idx="6"/>
            </p:cNvCxnSpPr>
            <p:nvPr/>
          </p:nvCxnSpPr>
          <p:spPr>
            <a:xfrm rot="10800000">
              <a:off x="1357290" y="3357562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>
            <a:off x="4643438" y="4786322"/>
            <a:ext cx="1357322" cy="1643074"/>
            <a:chOff x="928662" y="1000108"/>
            <a:chExt cx="1928826" cy="2571768"/>
          </a:xfrm>
        </p:grpSpPr>
        <p:sp>
          <p:nvSpPr>
            <p:cNvPr id="210" name="Oval 209"/>
            <p:cNvSpPr/>
            <p:nvPr/>
          </p:nvSpPr>
          <p:spPr>
            <a:xfrm>
              <a:off x="1714480" y="1000108"/>
              <a:ext cx="428628" cy="4286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11" name="Oval 210"/>
            <p:cNvSpPr/>
            <p:nvPr/>
          </p:nvSpPr>
          <p:spPr>
            <a:xfrm>
              <a:off x="928662" y="1857364"/>
              <a:ext cx="428628" cy="4286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12" name="Oval 211"/>
            <p:cNvSpPr/>
            <p:nvPr/>
          </p:nvSpPr>
          <p:spPr>
            <a:xfrm>
              <a:off x="2428860" y="1857364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13" name="Oval 212"/>
            <p:cNvSpPr/>
            <p:nvPr/>
          </p:nvSpPr>
          <p:spPr>
            <a:xfrm>
              <a:off x="928662" y="3143248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14" name="Oval 213"/>
            <p:cNvSpPr/>
            <p:nvPr/>
          </p:nvSpPr>
          <p:spPr>
            <a:xfrm>
              <a:off x="2428860" y="3143248"/>
              <a:ext cx="428628" cy="42862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cxnSp>
          <p:nvCxnSpPr>
            <p:cNvPr id="215" name="Straight Arrow Connector 214"/>
            <p:cNvCxnSpPr>
              <a:stCxn id="210" idx="3"/>
              <a:endCxn id="211" idx="0"/>
            </p:cNvCxnSpPr>
            <p:nvPr/>
          </p:nvCxnSpPr>
          <p:spPr>
            <a:xfrm rot="5400000">
              <a:off x="1214415" y="1294527"/>
              <a:ext cx="491399" cy="6342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210" idx="5"/>
              <a:endCxn id="212" idx="0"/>
            </p:cNvCxnSpPr>
            <p:nvPr/>
          </p:nvCxnSpPr>
          <p:spPr>
            <a:xfrm rot="16200000" flipH="1">
              <a:off x="2116056" y="1330245"/>
              <a:ext cx="491399" cy="5628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/>
            <p:cNvCxnSpPr>
              <a:stCxn id="211" idx="6"/>
              <a:endCxn id="212" idx="2"/>
            </p:cNvCxnSpPr>
            <p:nvPr/>
          </p:nvCxnSpPr>
          <p:spPr>
            <a:xfrm>
              <a:off x="1357290" y="2071678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213" idx="0"/>
              <a:endCxn id="211" idx="4"/>
            </p:cNvCxnSpPr>
            <p:nvPr/>
          </p:nvCxnSpPr>
          <p:spPr>
            <a:xfrm rot="5400000" flipH="1" flipV="1">
              <a:off x="714348" y="2714620"/>
              <a:ext cx="8572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1" idx="5"/>
              <a:endCxn id="214" idx="1"/>
            </p:cNvCxnSpPr>
            <p:nvPr/>
          </p:nvCxnSpPr>
          <p:spPr>
            <a:xfrm rot="16200000" flipH="1">
              <a:off x="1401676" y="2116064"/>
              <a:ext cx="98279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>
              <a:stCxn id="212" idx="4"/>
              <a:endCxn id="214" idx="0"/>
            </p:cNvCxnSpPr>
            <p:nvPr/>
          </p:nvCxnSpPr>
          <p:spPr>
            <a:xfrm rot="5400000">
              <a:off x="2214546" y="2714620"/>
              <a:ext cx="8572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4" idx="7"/>
              <a:endCxn id="212" idx="5"/>
            </p:cNvCxnSpPr>
            <p:nvPr/>
          </p:nvCxnSpPr>
          <p:spPr>
            <a:xfrm rot="5400000" flipH="1" flipV="1">
              <a:off x="2303318" y="2714620"/>
              <a:ext cx="98279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>
              <a:stCxn id="213" idx="5"/>
              <a:endCxn id="214" idx="3"/>
            </p:cNvCxnSpPr>
            <p:nvPr/>
          </p:nvCxnSpPr>
          <p:spPr>
            <a:xfrm rot="16200000" flipH="1">
              <a:off x="1893075" y="2910549"/>
              <a:ext cx="15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214" idx="2"/>
              <a:endCxn id="213" idx="6"/>
            </p:cNvCxnSpPr>
            <p:nvPr/>
          </p:nvCxnSpPr>
          <p:spPr>
            <a:xfrm rot="10800000">
              <a:off x="1357290" y="3357562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Group 223"/>
          <p:cNvGrpSpPr/>
          <p:nvPr/>
        </p:nvGrpSpPr>
        <p:grpSpPr>
          <a:xfrm>
            <a:off x="6643702" y="4786322"/>
            <a:ext cx="1357322" cy="1643074"/>
            <a:chOff x="928662" y="1000108"/>
            <a:chExt cx="1928826" cy="2571768"/>
          </a:xfrm>
        </p:grpSpPr>
        <p:sp>
          <p:nvSpPr>
            <p:cNvPr id="225" name="Oval 224"/>
            <p:cNvSpPr/>
            <p:nvPr/>
          </p:nvSpPr>
          <p:spPr>
            <a:xfrm>
              <a:off x="1714480" y="1000108"/>
              <a:ext cx="428628" cy="4286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26" name="Oval 225"/>
            <p:cNvSpPr/>
            <p:nvPr/>
          </p:nvSpPr>
          <p:spPr>
            <a:xfrm>
              <a:off x="928662" y="1857364"/>
              <a:ext cx="428628" cy="4286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27" name="Oval 226"/>
            <p:cNvSpPr/>
            <p:nvPr/>
          </p:nvSpPr>
          <p:spPr>
            <a:xfrm>
              <a:off x="2428860" y="1857364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28" name="Oval 227"/>
            <p:cNvSpPr/>
            <p:nvPr/>
          </p:nvSpPr>
          <p:spPr>
            <a:xfrm>
              <a:off x="928662" y="3143248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29" name="Oval 228"/>
            <p:cNvSpPr/>
            <p:nvPr/>
          </p:nvSpPr>
          <p:spPr>
            <a:xfrm>
              <a:off x="2428860" y="3143248"/>
              <a:ext cx="428628" cy="42862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cxnSp>
          <p:nvCxnSpPr>
            <p:cNvPr id="230" name="Straight Arrow Connector 229"/>
            <p:cNvCxnSpPr>
              <a:stCxn id="225" idx="3"/>
              <a:endCxn id="226" idx="0"/>
            </p:cNvCxnSpPr>
            <p:nvPr/>
          </p:nvCxnSpPr>
          <p:spPr>
            <a:xfrm rot="5400000">
              <a:off x="1214415" y="1294527"/>
              <a:ext cx="491399" cy="6342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>
              <a:stCxn id="225" idx="5"/>
              <a:endCxn id="227" idx="0"/>
            </p:cNvCxnSpPr>
            <p:nvPr/>
          </p:nvCxnSpPr>
          <p:spPr>
            <a:xfrm rot="16200000" flipH="1">
              <a:off x="2116056" y="1330245"/>
              <a:ext cx="491399" cy="5628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226" idx="6"/>
              <a:endCxn id="227" idx="2"/>
            </p:cNvCxnSpPr>
            <p:nvPr/>
          </p:nvCxnSpPr>
          <p:spPr>
            <a:xfrm>
              <a:off x="1357290" y="2071678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>
              <a:stCxn id="228" idx="0"/>
              <a:endCxn id="226" idx="4"/>
            </p:cNvCxnSpPr>
            <p:nvPr/>
          </p:nvCxnSpPr>
          <p:spPr>
            <a:xfrm rot="5400000" flipH="1" flipV="1">
              <a:off x="714348" y="2714620"/>
              <a:ext cx="8572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>
              <a:stCxn id="226" idx="5"/>
              <a:endCxn id="229" idx="1"/>
            </p:cNvCxnSpPr>
            <p:nvPr/>
          </p:nvCxnSpPr>
          <p:spPr>
            <a:xfrm rot="16200000" flipH="1">
              <a:off x="1401676" y="2116064"/>
              <a:ext cx="98279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/>
            <p:cNvCxnSpPr>
              <a:stCxn id="227" idx="4"/>
              <a:endCxn id="229" idx="0"/>
            </p:cNvCxnSpPr>
            <p:nvPr/>
          </p:nvCxnSpPr>
          <p:spPr>
            <a:xfrm rot="5400000">
              <a:off x="2214546" y="2714620"/>
              <a:ext cx="8572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>
              <a:stCxn id="229" idx="7"/>
              <a:endCxn id="227" idx="5"/>
            </p:cNvCxnSpPr>
            <p:nvPr/>
          </p:nvCxnSpPr>
          <p:spPr>
            <a:xfrm rot="5400000" flipH="1" flipV="1">
              <a:off x="2303318" y="2714620"/>
              <a:ext cx="98279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>
              <a:stCxn id="228" idx="5"/>
              <a:endCxn id="229" idx="3"/>
            </p:cNvCxnSpPr>
            <p:nvPr/>
          </p:nvCxnSpPr>
          <p:spPr>
            <a:xfrm rot="16200000" flipH="1">
              <a:off x="1893075" y="2910549"/>
              <a:ext cx="15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29" idx="2"/>
              <a:endCxn id="228" idx="6"/>
            </p:cNvCxnSpPr>
            <p:nvPr/>
          </p:nvCxnSpPr>
          <p:spPr>
            <a:xfrm rot="10800000">
              <a:off x="1357290" y="3357562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9" name="TextBox 238"/>
          <p:cNvSpPr txBox="1"/>
          <p:nvPr/>
        </p:nvSpPr>
        <p:spPr>
          <a:xfrm>
            <a:off x="3786182" y="250030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vC</a:t>
            </a:r>
            <a:endParaRPr lang="en-US" dirty="0"/>
          </a:p>
        </p:txBody>
      </p:sp>
      <p:sp>
        <p:nvSpPr>
          <p:cNvPr id="240" name="TextBox 239"/>
          <p:cNvSpPr txBox="1"/>
          <p:nvPr/>
        </p:nvSpPr>
        <p:spPr>
          <a:xfrm>
            <a:off x="8160236" y="250030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vB</a:t>
            </a:r>
            <a:endParaRPr lang="en-US" dirty="0"/>
          </a:p>
        </p:txBody>
      </p:sp>
      <p:sp>
        <p:nvSpPr>
          <p:cNvPr id="241" name="TextBox 240"/>
          <p:cNvSpPr txBox="1"/>
          <p:nvPr/>
        </p:nvSpPr>
        <p:spPr>
          <a:xfrm>
            <a:off x="3857620" y="441699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vD</a:t>
            </a:r>
            <a:endParaRPr lang="en-US" dirty="0"/>
          </a:p>
        </p:txBody>
      </p:sp>
      <p:sp>
        <p:nvSpPr>
          <p:cNvPr id="242" name="TextBox 241"/>
          <p:cNvSpPr txBox="1"/>
          <p:nvPr/>
        </p:nvSpPr>
        <p:spPr>
          <a:xfrm>
            <a:off x="8028580" y="442913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vE</a:t>
            </a:r>
            <a:endParaRPr lang="en-US" dirty="0"/>
          </a:p>
        </p:txBody>
      </p:sp>
      <p:sp>
        <p:nvSpPr>
          <p:cNvPr id="243" name="TextBox 242"/>
          <p:cNvSpPr txBox="1"/>
          <p:nvPr/>
        </p:nvSpPr>
        <p:spPr>
          <a:xfrm>
            <a:off x="3929058" y="6429396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vA</a:t>
            </a:r>
            <a:endParaRPr lang="en-US" dirty="0"/>
          </a:p>
        </p:txBody>
      </p:sp>
      <p:sp>
        <p:nvSpPr>
          <p:cNvPr id="244" name="Freeform 243"/>
          <p:cNvSpPr/>
          <p:nvPr/>
        </p:nvSpPr>
        <p:spPr>
          <a:xfrm flipH="1">
            <a:off x="1857356" y="1357298"/>
            <a:ext cx="285752" cy="1143008"/>
          </a:xfrm>
          <a:custGeom>
            <a:avLst/>
            <a:gdLst>
              <a:gd name="connsiteX0" fmla="*/ 0 w 285752"/>
              <a:gd name="connsiteY0" fmla="*/ 0 h 1857388"/>
              <a:gd name="connsiteX1" fmla="*/ 285752 w 285752"/>
              <a:gd name="connsiteY1" fmla="*/ 0 h 1857388"/>
              <a:gd name="connsiteX2" fmla="*/ 285752 w 285752"/>
              <a:gd name="connsiteY2" fmla="*/ 1857388 h 1857388"/>
              <a:gd name="connsiteX3" fmla="*/ 0 w 285752"/>
              <a:gd name="connsiteY3" fmla="*/ 1857388 h 1857388"/>
              <a:gd name="connsiteX4" fmla="*/ 0 w 285752"/>
              <a:gd name="connsiteY4" fmla="*/ 0 h 1857388"/>
              <a:gd name="connsiteX0" fmla="*/ 285752 w 377192"/>
              <a:gd name="connsiteY0" fmla="*/ 0 h 1857388"/>
              <a:gd name="connsiteX1" fmla="*/ 285752 w 377192"/>
              <a:gd name="connsiteY1" fmla="*/ 1857388 h 1857388"/>
              <a:gd name="connsiteX2" fmla="*/ 0 w 377192"/>
              <a:gd name="connsiteY2" fmla="*/ 1857388 h 1857388"/>
              <a:gd name="connsiteX3" fmla="*/ 0 w 377192"/>
              <a:gd name="connsiteY3" fmla="*/ 0 h 1857388"/>
              <a:gd name="connsiteX4" fmla="*/ 377192 w 377192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  <a:gd name="connsiteX4" fmla="*/ 0 w 285752"/>
              <a:gd name="connsiteY4" fmla="*/ 91440 h 1857388"/>
              <a:gd name="connsiteX0" fmla="*/ 285784 w 285784"/>
              <a:gd name="connsiteY0" fmla="*/ 0 h 1857388"/>
              <a:gd name="connsiteX1" fmla="*/ 285784 w 285784"/>
              <a:gd name="connsiteY1" fmla="*/ 1857388 h 1857388"/>
              <a:gd name="connsiteX2" fmla="*/ 32 w 285784"/>
              <a:gd name="connsiteY2" fmla="*/ 1857388 h 1857388"/>
              <a:gd name="connsiteX3" fmla="*/ 32 w 285784"/>
              <a:gd name="connsiteY3" fmla="*/ 0 h 1857388"/>
              <a:gd name="connsiteX4" fmla="*/ 0 w 285784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2" h="1857388">
                <a:moveTo>
                  <a:pt x="285752" y="0"/>
                </a:moveTo>
                <a:lnTo>
                  <a:pt x="285752" y="1857388"/>
                </a:lnTo>
                <a:lnTo>
                  <a:pt x="0" y="1857388"/>
                </a:lnTo>
                <a:lnTo>
                  <a:pt x="0" y="0"/>
                </a:lnTo>
              </a:path>
            </a:pathLst>
          </a:cu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45" name="Freeform 244"/>
          <p:cNvSpPr/>
          <p:nvPr/>
        </p:nvSpPr>
        <p:spPr>
          <a:xfrm flipH="1">
            <a:off x="3857620" y="1357298"/>
            <a:ext cx="285752" cy="1143008"/>
          </a:xfrm>
          <a:custGeom>
            <a:avLst/>
            <a:gdLst>
              <a:gd name="connsiteX0" fmla="*/ 0 w 285752"/>
              <a:gd name="connsiteY0" fmla="*/ 0 h 1857388"/>
              <a:gd name="connsiteX1" fmla="*/ 285752 w 285752"/>
              <a:gd name="connsiteY1" fmla="*/ 0 h 1857388"/>
              <a:gd name="connsiteX2" fmla="*/ 285752 w 285752"/>
              <a:gd name="connsiteY2" fmla="*/ 1857388 h 1857388"/>
              <a:gd name="connsiteX3" fmla="*/ 0 w 285752"/>
              <a:gd name="connsiteY3" fmla="*/ 1857388 h 1857388"/>
              <a:gd name="connsiteX4" fmla="*/ 0 w 285752"/>
              <a:gd name="connsiteY4" fmla="*/ 0 h 1857388"/>
              <a:gd name="connsiteX0" fmla="*/ 285752 w 377192"/>
              <a:gd name="connsiteY0" fmla="*/ 0 h 1857388"/>
              <a:gd name="connsiteX1" fmla="*/ 285752 w 377192"/>
              <a:gd name="connsiteY1" fmla="*/ 1857388 h 1857388"/>
              <a:gd name="connsiteX2" fmla="*/ 0 w 377192"/>
              <a:gd name="connsiteY2" fmla="*/ 1857388 h 1857388"/>
              <a:gd name="connsiteX3" fmla="*/ 0 w 377192"/>
              <a:gd name="connsiteY3" fmla="*/ 0 h 1857388"/>
              <a:gd name="connsiteX4" fmla="*/ 377192 w 377192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  <a:gd name="connsiteX4" fmla="*/ 0 w 285752"/>
              <a:gd name="connsiteY4" fmla="*/ 91440 h 1857388"/>
              <a:gd name="connsiteX0" fmla="*/ 285784 w 285784"/>
              <a:gd name="connsiteY0" fmla="*/ 0 h 1857388"/>
              <a:gd name="connsiteX1" fmla="*/ 285784 w 285784"/>
              <a:gd name="connsiteY1" fmla="*/ 1857388 h 1857388"/>
              <a:gd name="connsiteX2" fmla="*/ 32 w 285784"/>
              <a:gd name="connsiteY2" fmla="*/ 1857388 h 1857388"/>
              <a:gd name="connsiteX3" fmla="*/ 32 w 285784"/>
              <a:gd name="connsiteY3" fmla="*/ 0 h 1857388"/>
              <a:gd name="connsiteX4" fmla="*/ 0 w 285784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2" h="1857388">
                <a:moveTo>
                  <a:pt x="285752" y="0"/>
                </a:moveTo>
                <a:lnTo>
                  <a:pt x="285752" y="1857388"/>
                </a:lnTo>
                <a:lnTo>
                  <a:pt x="0" y="1857388"/>
                </a:lnTo>
                <a:lnTo>
                  <a:pt x="0" y="0"/>
                </a:lnTo>
              </a:path>
            </a:pathLst>
          </a:cu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46" name="Freeform 245"/>
          <p:cNvSpPr/>
          <p:nvPr/>
        </p:nvSpPr>
        <p:spPr>
          <a:xfrm flipH="1">
            <a:off x="5929322" y="1357298"/>
            <a:ext cx="285752" cy="1143008"/>
          </a:xfrm>
          <a:custGeom>
            <a:avLst/>
            <a:gdLst>
              <a:gd name="connsiteX0" fmla="*/ 0 w 285752"/>
              <a:gd name="connsiteY0" fmla="*/ 0 h 1857388"/>
              <a:gd name="connsiteX1" fmla="*/ 285752 w 285752"/>
              <a:gd name="connsiteY1" fmla="*/ 0 h 1857388"/>
              <a:gd name="connsiteX2" fmla="*/ 285752 w 285752"/>
              <a:gd name="connsiteY2" fmla="*/ 1857388 h 1857388"/>
              <a:gd name="connsiteX3" fmla="*/ 0 w 285752"/>
              <a:gd name="connsiteY3" fmla="*/ 1857388 h 1857388"/>
              <a:gd name="connsiteX4" fmla="*/ 0 w 285752"/>
              <a:gd name="connsiteY4" fmla="*/ 0 h 1857388"/>
              <a:gd name="connsiteX0" fmla="*/ 285752 w 377192"/>
              <a:gd name="connsiteY0" fmla="*/ 0 h 1857388"/>
              <a:gd name="connsiteX1" fmla="*/ 285752 w 377192"/>
              <a:gd name="connsiteY1" fmla="*/ 1857388 h 1857388"/>
              <a:gd name="connsiteX2" fmla="*/ 0 w 377192"/>
              <a:gd name="connsiteY2" fmla="*/ 1857388 h 1857388"/>
              <a:gd name="connsiteX3" fmla="*/ 0 w 377192"/>
              <a:gd name="connsiteY3" fmla="*/ 0 h 1857388"/>
              <a:gd name="connsiteX4" fmla="*/ 377192 w 377192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  <a:gd name="connsiteX4" fmla="*/ 0 w 285752"/>
              <a:gd name="connsiteY4" fmla="*/ 91440 h 1857388"/>
              <a:gd name="connsiteX0" fmla="*/ 285784 w 285784"/>
              <a:gd name="connsiteY0" fmla="*/ 0 h 1857388"/>
              <a:gd name="connsiteX1" fmla="*/ 285784 w 285784"/>
              <a:gd name="connsiteY1" fmla="*/ 1857388 h 1857388"/>
              <a:gd name="connsiteX2" fmla="*/ 32 w 285784"/>
              <a:gd name="connsiteY2" fmla="*/ 1857388 h 1857388"/>
              <a:gd name="connsiteX3" fmla="*/ 32 w 285784"/>
              <a:gd name="connsiteY3" fmla="*/ 0 h 1857388"/>
              <a:gd name="connsiteX4" fmla="*/ 0 w 285784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2" h="1857388">
                <a:moveTo>
                  <a:pt x="285752" y="0"/>
                </a:moveTo>
                <a:lnTo>
                  <a:pt x="285752" y="1857388"/>
                </a:lnTo>
                <a:lnTo>
                  <a:pt x="0" y="1857388"/>
                </a:lnTo>
                <a:lnTo>
                  <a:pt x="0" y="0"/>
                </a:lnTo>
              </a:path>
            </a:pathLst>
          </a:cu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  <a:p>
            <a:pPr algn="ctr"/>
            <a:r>
              <a:rPr lang="en-US" dirty="0" smtClean="0"/>
              <a:t>B</a:t>
            </a:r>
          </a:p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47" name="Freeform 246"/>
          <p:cNvSpPr/>
          <p:nvPr/>
        </p:nvSpPr>
        <p:spPr>
          <a:xfrm flipH="1">
            <a:off x="8215338" y="1357298"/>
            <a:ext cx="285752" cy="1143008"/>
          </a:xfrm>
          <a:custGeom>
            <a:avLst/>
            <a:gdLst>
              <a:gd name="connsiteX0" fmla="*/ 0 w 285752"/>
              <a:gd name="connsiteY0" fmla="*/ 0 h 1857388"/>
              <a:gd name="connsiteX1" fmla="*/ 285752 w 285752"/>
              <a:gd name="connsiteY1" fmla="*/ 0 h 1857388"/>
              <a:gd name="connsiteX2" fmla="*/ 285752 w 285752"/>
              <a:gd name="connsiteY2" fmla="*/ 1857388 h 1857388"/>
              <a:gd name="connsiteX3" fmla="*/ 0 w 285752"/>
              <a:gd name="connsiteY3" fmla="*/ 1857388 h 1857388"/>
              <a:gd name="connsiteX4" fmla="*/ 0 w 285752"/>
              <a:gd name="connsiteY4" fmla="*/ 0 h 1857388"/>
              <a:gd name="connsiteX0" fmla="*/ 285752 w 377192"/>
              <a:gd name="connsiteY0" fmla="*/ 0 h 1857388"/>
              <a:gd name="connsiteX1" fmla="*/ 285752 w 377192"/>
              <a:gd name="connsiteY1" fmla="*/ 1857388 h 1857388"/>
              <a:gd name="connsiteX2" fmla="*/ 0 w 377192"/>
              <a:gd name="connsiteY2" fmla="*/ 1857388 h 1857388"/>
              <a:gd name="connsiteX3" fmla="*/ 0 w 377192"/>
              <a:gd name="connsiteY3" fmla="*/ 0 h 1857388"/>
              <a:gd name="connsiteX4" fmla="*/ 377192 w 377192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  <a:gd name="connsiteX4" fmla="*/ 0 w 285752"/>
              <a:gd name="connsiteY4" fmla="*/ 91440 h 1857388"/>
              <a:gd name="connsiteX0" fmla="*/ 285784 w 285784"/>
              <a:gd name="connsiteY0" fmla="*/ 0 h 1857388"/>
              <a:gd name="connsiteX1" fmla="*/ 285784 w 285784"/>
              <a:gd name="connsiteY1" fmla="*/ 1857388 h 1857388"/>
              <a:gd name="connsiteX2" fmla="*/ 32 w 285784"/>
              <a:gd name="connsiteY2" fmla="*/ 1857388 h 1857388"/>
              <a:gd name="connsiteX3" fmla="*/ 32 w 285784"/>
              <a:gd name="connsiteY3" fmla="*/ 0 h 1857388"/>
              <a:gd name="connsiteX4" fmla="*/ 0 w 285784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2" h="1857388">
                <a:moveTo>
                  <a:pt x="285752" y="0"/>
                </a:moveTo>
                <a:lnTo>
                  <a:pt x="285752" y="1857388"/>
                </a:lnTo>
                <a:lnTo>
                  <a:pt x="0" y="1857388"/>
                </a:lnTo>
                <a:lnTo>
                  <a:pt x="0" y="0"/>
                </a:lnTo>
              </a:path>
            </a:pathLst>
          </a:cu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48" name="Freeform 247"/>
          <p:cNvSpPr/>
          <p:nvPr/>
        </p:nvSpPr>
        <p:spPr>
          <a:xfrm flipH="1">
            <a:off x="1714480" y="3286124"/>
            <a:ext cx="285752" cy="1143008"/>
          </a:xfrm>
          <a:custGeom>
            <a:avLst/>
            <a:gdLst>
              <a:gd name="connsiteX0" fmla="*/ 0 w 285752"/>
              <a:gd name="connsiteY0" fmla="*/ 0 h 1857388"/>
              <a:gd name="connsiteX1" fmla="*/ 285752 w 285752"/>
              <a:gd name="connsiteY1" fmla="*/ 0 h 1857388"/>
              <a:gd name="connsiteX2" fmla="*/ 285752 w 285752"/>
              <a:gd name="connsiteY2" fmla="*/ 1857388 h 1857388"/>
              <a:gd name="connsiteX3" fmla="*/ 0 w 285752"/>
              <a:gd name="connsiteY3" fmla="*/ 1857388 h 1857388"/>
              <a:gd name="connsiteX4" fmla="*/ 0 w 285752"/>
              <a:gd name="connsiteY4" fmla="*/ 0 h 1857388"/>
              <a:gd name="connsiteX0" fmla="*/ 285752 w 377192"/>
              <a:gd name="connsiteY0" fmla="*/ 0 h 1857388"/>
              <a:gd name="connsiteX1" fmla="*/ 285752 w 377192"/>
              <a:gd name="connsiteY1" fmla="*/ 1857388 h 1857388"/>
              <a:gd name="connsiteX2" fmla="*/ 0 w 377192"/>
              <a:gd name="connsiteY2" fmla="*/ 1857388 h 1857388"/>
              <a:gd name="connsiteX3" fmla="*/ 0 w 377192"/>
              <a:gd name="connsiteY3" fmla="*/ 0 h 1857388"/>
              <a:gd name="connsiteX4" fmla="*/ 377192 w 377192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  <a:gd name="connsiteX4" fmla="*/ 0 w 285752"/>
              <a:gd name="connsiteY4" fmla="*/ 91440 h 1857388"/>
              <a:gd name="connsiteX0" fmla="*/ 285784 w 285784"/>
              <a:gd name="connsiteY0" fmla="*/ 0 h 1857388"/>
              <a:gd name="connsiteX1" fmla="*/ 285784 w 285784"/>
              <a:gd name="connsiteY1" fmla="*/ 1857388 h 1857388"/>
              <a:gd name="connsiteX2" fmla="*/ 32 w 285784"/>
              <a:gd name="connsiteY2" fmla="*/ 1857388 h 1857388"/>
              <a:gd name="connsiteX3" fmla="*/ 32 w 285784"/>
              <a:gd name="connsiteY3" fmla="*/ 0 h 1857388"/>
              <a:gd name="connsiteX4" fmla="*/ 0 w 285784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2" h="1857388">
                <a:moveTo>
                  <a:pt x="285752" y="0"/>
                </a:moveTo>
                <a:lnTo>
                  <a:pt x="285752" y="1857388"/>
                </a:lnTo>
                <a:lnTo>
                  <a:pt x="0" y="1857388"/>
                </a:lnTo>
                <a:lnTo>
                  <a:pt x="0" y="0"/>
                </a:lnTo>
              </a:path>
            </a:pathLst>
          </a:cu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E</a:t>
            </a:r>
          </a:p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49" name="Freeform 248"/>
          <p:cNvSpPr/>
          <p:nvPr/>
        </p:nvSpPr>
        <p:spPr>
          <a:xfrm flipH="1">
            <a:off x="3929058" y="3286124"/>
            <a:ext cx="285752" cy="1143008"/>
          </a:xfrm>
          <a:custGeom>
            <a:avLst/>
            <a:gdLst>
              <a:gd name="connsiteX0" fmla="*/ 0 w 285752"/>
              <a:gd name="connsiteY0" fmla="*/ 0 h 1857388"/>
              <a:gd name="connsiteX1" fmla="*/ 285752 w 285752"/>
              <a:gd name="connsiteY1" fmla="*/ 0 h 1857388"/>
              <a:gd name="connsiteX2" fmla="*/ 285752 w 285752"/>
              <a:gd name="connsiteY2" fmla="*/ 1857388 h 1857388"/>
              <a:gd name="connsiteX3" fmla="*/ 0 w 285752"/>
              <a:gd name="connsiteY3" fmla="*/ 1857388 h 1857388"/>
              <a:gd name="connsiteX4" fmla="*/ 0 w 285752"/>
              <a:gd name="connsiteY4" fmla="*/ 0 h 1857388"/>
              <a:gd name="connsiteX0" fmla="*/ 285752 w 377192"/>
              <a:gd name="connsiteY0" fmla="*/ 0 h 1857388"/>
              <a:gd name="connsiteX1" fmla="*/ 285752 w 377192"/>
              <a:gd name="connsiteY1" fmla="*/ 1857388 h 1857388"/>
              <a:gd name="connsiteX2" fmla="*/ 0 w 377192"/>
              <a:gd name="connsiteY2" fmla="*/ 1857388 h 1857388"/>
              <a:gd name="connsiteX3" fmla="*/ 0 w 377192"/>
              <a:gd name="connsiteY3" fmla="*/ 0 h 1857388"/>
              <a:gd name="connsiteX4" fmla="*/ 377192 w 377192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  <a:gd name="connsiteX4" fmla="*/ 0 w 285752"/>
              <a:gd name="connsiteY4" fmla="*/ 91440 h 1857388"/>
              <a:gd name="connsiteX0" fmla="*/ 285784 w 285784"/>
              <a:gd name="connsiteY0" fmla="*/ 0 h 1857388"/>
              <a:gd name="connsiteX1" fmla="*/ 285784 w 285784"/>
              <a:gd name="connsiteY1" fmla="*/ 1857388 h 1857388"/>
              <a:gd name="connsiteX2" fmla="*/ 32 w 285784"/>
              <a:gd name="connsiteY2" fmla="*/ 1857388 h 1857388"/>
              <a:gd name="connsiteX3" fmla="*/ 32 w 285784"/>
              <a:gd name="connsiteY3" fmla="*/ 0 h 1857388"/>
              <a:gd name="connsiteX4" fmla="*/ 0 w 285784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2" h="1857388">
                <a:moveTo>
                  <a:pt x="285752" y="0"/>
                </a:moveTo>
                <a:lnTo>
                  <a:pt x="285752" y="1857388"/>
                </a:lnTo>
                <a:lnTo>
                  <a:pt x="0" y="1857388"/>
                </a:lnTo>
                <a:lnTo>
                  <a:pt x="0" y="0"/>
                </a:lnTo>
              </a:path>
            </a:pathLst>
          </a:cu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  <a:p>
            <a:pPr algn="ctr"/>
            <a:r>
              <a:rPr lang="en-US" dirty="0" smtClean="0"/>
              <a:t>E</a:t>
            </a:r>
          </a:p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50" name="Freeform 249"/>
          <p:cNvSpPr/>
          <p:nvPr/>
        </p:nvSpPr>
        <p:spPr>
          <a:xfrm flipH="1">
            <a:off x="6000760" y="3286124"/>
            <a:ext cx="285752" cy="1143008"/>
          </a:xfrm>
          <a:custGeom>
            <a:avLst/>
            <a:gdLst>
              <a:gd name="connsiteX0" fmla="*/ 0 w 285752"/>
              <a:gd name="connsiteY0" fmla="*/ 0 h 1857388"/>
              <a:gd name="connsiteX1" fmla="*/ 285752 w 285752"/>
              <a:gd name="connsiteY1" fmla="*/ 0 h 1857388"/>
              <a:gd name="connsiteX2" fmla="*/ 285752 w 285752"/>
              <a:gd name="connsiteY2" fmla="*/ 1857388 h 1857388"/>
              <a:gd name="connsiteX3" fmla="*/ 0 w 285752"/>
              <a:gd name="connsiteY3" fmla="*/ 1857388 h 1857388"/>
              <a:gd name="connsiteX4" fmla="*/ 0 w 285752"/>
              <a:gd name="connsiteY4" fmla="*/ 0 h 1857388"/>
              <a:gd name="connsiteX0" fmla="*/ 285752 w 377192"/>
              <a:gd name="connsiteY0" fmla="*/ 0 h 1857388"/>
              <a:gd name="connsiteX1" fmla="*/ 285752 w 377192"/>
              <a:gd name="connsiteY1" fmla="*/ 1857388 h 1857388"/>
              <a:gd name="connsiteX2" fmla="*/ 0 w 377192"/>
              <a:gd name="connsiteY2" fmla="*/ 1857388 h 1857388"/>
              <a:gd name="connsiteX3" fmla="*/ 0 w 377192"/>
              <a:gd name="connsiteY3" fmla="*/ 0 h 1857388"/>
              <a:gd name="connsiteX4" fmla="*/ 377192 w 377192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  <a:gd name="connsiteX4" fmla="*/ 0 w 285752"/>
              <a:gd name="connsiteY4" fmla="*/ 91440 h 1857388"/>
              <a:gd name="connsiteX0" fmla="*/ 285784 w 285784"/>
              <a:gd name="connsiteY0" fmla="*/ 0 h 1857388"/>
              <a:gd name="connsiteX1" fmla="*/ 285784 w 285784"/>
              <a:gd name="connsiteY1" fmla="*/ 1857388 h 1857388"/>
              <a:gd name="connsiteX2" fmla="*/ 32 w 285784"/>
              <a:gd name="connsiteY2" fmla="*/ 1857388 h 1857388"/>
              <a:gd name="connsiteX3" fmla="*/ 32 w 285784"/>
              <a:gd name="connsiteY3" fmla="*/ 0 h 1857388"/>
              <a:gd name="connsiteX4" fmla="*/ 0 w 285784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2" h="1857388">
                <a:moveTo>
                  <a:pt x="285752" y="0"/>
                </a:moveTo>
                <a:lnTo>
                  <a:pt x="285752" y="1857388"/>
                </a:lnTo>
                <a:lnTo>
                  <a:pt x="0" y="1857388"/>
                </a:lnTo>
                <a:lnTo>
                  <a:pt x="0" y="0"/>
                </a:lnTo>
              </a:path>
            </a:pathLst>
          </a:cu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  <a:p>
            <a:pPr algn="ctr"/>
            <a:r>
              <a:rPr lang="en-US" dirty="0" smtClean="0"/>
              <a:t>E</a:t>
            </a:r>
          </a:p>
          <a:p>
            <a:pPr algn="ctr"/>
            <a:r>
              <a:rPr lang="en-US" dirty="0" smtClean="0"/>
              <a:t>E</a:t>
            </a:r>
          </a:p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51" name="Freeform 250"/>
          <p:cNvSpPr/>
          <p:nvPr/>
        </p:nvSpPr>
        <p:spPr>
          <a:xfrm flipH="1">
            <a:off x="8072462" y="3286124"/>
            <a:ext cx="285752" cy="1143008"/>
          </a:xfrm>
          <a:custGeom>
            <a:avLst/>
            <a:gdLst>
              <a:gd name="connsiteX0" fmla="*/ 0 w 285752"/>
              <a:gd name="connsiteY0" fmla="*/ 0 h 1857388"/>
              <a:gd name="connsiteX1" fmla="*/ 285752 w 285752"/>
              <a:gd name="connsiteY1" fmla="*/ 0 h 1857388"/>
              <a:gd name="connsiteX2" fmla="*/ 285752 w 285752"/>
              <a:gd name="connsiteY2" fmla="*/ 1857388 h 1857388"/>
              <a:gd name="connsiteX3" fmla="*/ 0 w 285752"/>
              <a:gd name="connsiteY3" fmla="*/ 1857388 h 1857388"/>
              <a:gd name="connsiteX4" fmla="*/ 0 w 285752"/>
              <a:gd name="connsiteY4" fmla="*/ 0 h 1857388"/>
              <a:gd name="connsiteX0" fmla="*/ 285752 w 377192"/>
              <a:gd name="connsiteY0" fmla="*/ 0 h 1857388"/>
              <a:gd name="connsiteX1" fmla="*/ 285752 w 377192"/>
              <a:gd name="connsiteY1" fmla="*/ 1857388 h 1857388"/>
              <a:gd name="connsiteX2" fmla="*/ 0 w 377192"/>
              <a:gd name="connsiteY2" fmla="*/ 1857388 h 1857388"/>
              <a:gd name="connsiteX3" fmla="*/ 0 w 377192"/>
              <a:gd name="connsiteY3" fmla="*/ 0 h 1857388"/>
              <a:gd name="connsiteX4" fmla="*/ 377192 w 377192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  <a:gd name="connsiteX4" fmla="*/ 0 w 285752"/>
              <a:gd name="connsiteY4" fmla="*/ 91440 h 1857388"/>
              <a:gd name="connsiteX0" fmla="*/ 285784 w 285784"/>
              <a:gd name="connsiteY0" fmla="*/ 0 h 1857388"/>
              <a:gd name="connsiteX1" fmla="*/ 285784 w 285784"/>
              <a:gd name="connsiteY1" fmla="*/ 1857388 h 1857388"/>
              <a:gd name="connsiteX2" fmla="*/ 32 w 285784"/>
              <a:gd name="connsiteY2" fmla="*/ 1857388 h 1857388"/>
              <a:gd name="connsiteX3" fmla="*/ 32 w 285784"/>
              <a:gd name="connsiteY3" fmla="*/ 0 h 1857388"/>
              <a:gd name="connsiteX4" fmla="*/ 0 w 285784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2" h="1857388">
                <a:moveTo>
                  <a:pt x="285752" y="0"/>
                </a:moveTo>
                <a:lnTo>
                  <a:pt x="285752" y="1857388"/>
                </a:lnTo>
                <a:lnTo>
                  <a:pt x="0" y="1857388"/>
                </a:lnTo>
                <a:lnTo>
                  <a:pt x="0" y="0"/>
                </a:lnTo>
              </a:path>
            </a:pathLst>
          </a:cu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  <a:p>
            <a:pPr algn="ctr"/>
            <a:r>
              <a:rPr lang="en-US" dirty="0" smtClean="0"/>
              <a:t>E</a:t>
            </a:r>
          </a:p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52" name="Freeform 251"/>
          <p:cNvSpPr/>
          <p:nvPr/>
        </p:nvSpPr>
        <p:spPr>
          <a:xfrm flipH="1">
            <a:off x="1714480" y="5286388"/>
            <a:ext cx="285752" cy="1143008"/>
          </a:xfrm>
          <a:custGeom>
            <a:avLst/>
            <a:gdLst>
              <a:gd name="connsiteX0" fmla="*/ 0 w 285752"/>
              <a:gd name="connsiteY0" fmla="*/ 0 h 1857388"/>
              <a:gd name="connsiteX1" fmla="*/ 285752 w 285752"/>
              <a:gd name="connsiteY1" fmla="*/ 0 h 1857388"/>
              <a:gd name="connsiteX2" fmla="*/ 285752 w 285752"/>
              <a:gd name="connsiteY2" fmla="*/ 1857388 h 1857388"/>
              <a:gd name="connsiteX3" fmla="*/ 0 w 285752"/>
              <a:gd name="connsiteY3" fmla="*/ 1857388 h 1857388"/>
              <a:gd name="connsiteX4" fmla="*/ 0 w 285752"/>
              <a:gd name="connsiteY4" fmla="*/ 0 h 1857388"/>
              <a:gd name="connsiteX0" fmla="*/ 285752 w 377192"/>
              <a:gd name="connsiteY0" fmla="*/ 0 h 1857388"/>
              <a:gd name="connsiteX1" fmla="*/ 285752 w 377192"/>
              <a:gd name="connsiteY1" fmla="*/ 1857388 h 1857388"/>
              <a:gd name="connsiteX2" fmla="*/ 0 w 377192"/>
              <a:gd name="connsiteY2" fmla="*/ 1857388 h 1857388"/>
              <a:gd name="connsiteX3" fmla="*/ 0 w 377192"/>
              <a:gd name="connsiteY3" fmla="*/ 0 h 1857388"/>
              <a:gd name="connsiteX4" fmla="*/ 377192 w 377192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  <a:gd name="connsiteX4" fmla="*/ 0 w 285752"/>
              <a:gd name="connsiteY4" fmla="*/ 91440 h 1857388"/>
              <a:gd name="connsiteX0" fmla="*/ 285784 w 285784"/>
              <a:gd name="connsiteY0" fmla="*/ 0 h 1857388"/>
              <a:gd name="connsiteX1" fmla="*/ 285784 w 285784"/>
              <a:gd name="connsiteY1" fmla="*/ 1857388 h 1857388"/>
              <a:gd name="connsiteX2" fmla="*/ 32 w 285784"/>
              <a:gd name="connsiteY2" fmla="*/ 1857388 h 1857388"/>
              <a:gd name="connsiteX3" fmla="*/ 32 w 285784"/>
              <a:gd name="connsiteY3" fmla="*/ 0 h 1857388"/>
              <a:gd name="connsiteX4" fmla="*/ 0 w 285784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2" h="1857388">
                <a:moveTo>
                  <a:pt x="285752" y="0"/>
                </a:moveTo>
                <a:lnTo>
                  <a:pt x="285752" y="1857388"/>
                </a:lnTo>
                <a:lnTo>
                  <a:pt x="0" y="1857388"/>
                </a:lnTo>
                <a:lnTo>
                  <a:pt x="0" y="0"/>
                </a:lnTo>
              </a:path>
            </a:pathLst>
          </a:cu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  <a:p>
            <a:pPr algn="ctr"/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E</a:t>
            </a:r>
          </a:p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53" name="Freeform 252"/>
          <p:cNvSpPr/>
          <p:nvPr/>
        </p:nvSpPr>
        <p:spPr>
          <a:xfrm flipH="1">
            <a:off x="4000496" y="5286388"/>
            <a:ext cx="285752" cy="1143008"/>
          </a:xfrm>
          <a:custGeom>
            <a:avLst/>
            <a:gdLst>
              <a:gd name="connsiteX0" fmla="*/ 0 w 285752"/>
              <a:gd name="connsiteY0" fmla="*/ 0 h 1857388"/>
              <a:gd name="connsiteX1" fmla="*/ 285752 w 285752"/>
              <a:gd name="connsiteY1" fmla="*/ 0 h 1857388"/>
              <a:gd name="connsiteX2" fmla="*/ 285752 w 285752"/>
              <a:gd name="connsiteY2" fmla="*/ 1857388 h 1857388"/>
              <a:gd name="connsiteX3" fmla="*/ 0 w 285752"/>
              <a:gd name="connsiteY3" fmla="*/ 1857388 h 1857388"/>
              <a:gd name="connsiteX4" fmla="*/ 0 w 285752"/>
              <a:gd name="connsiteY4" fmla="*/ 0 h 1857388"/>
              <a:gd name="connsiteX0" fmla="*/ 285752 w 377192"/>
              <a:gd name="connsiteY0" fmla="*/ 0 h 1857388"/>
              <a:gd name="connsiteX1" fmla="*/ 285752 w 377192"/>
              <a:gd name="connsiteY1" fmla="*/ 1857388 h 1857388"/>
              <a:gd name="connsiteX2" fmla="*/ 0 w 377192"/>
              <a:gd name="connsiteY2" fmla="*/ 1857388 h 1857388"/>
              <a:gd name="connsiteX3" fmla="*/ 0 w 377192"/>
              <a:gd name="connsiteY3" fmla="*/ 0 h 1857388"/>
              <a:gd name="connsiteX4" fmla="*/ 377192 w 377192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  <a:gd name="connsiteX4" fmla="*/ 0 w 285752"/>
              <a:gd name="connsiteY4" fmla="*/ 91440 h 1857388"/>
              <a:gd name="connsiteX0" fmla="*/ 285784 w 285784"/>
              <a:gd name="connsiteY0" fmla="*/ 0 h 1857388"/>
              <a:gd name="connsiteX1" fmla="*/ 285784 w 285784"/>
              <a:gd name="connsiteY1" fmla="*/ 1857388 h 1857388"/>
              <a:gd name="connsiteX2" fmla="*/ 32 w 285784"/>
              <a:gd name="connsiteY2" fmla="*/ 1857388 h 1857388"/>
              <a:gd name="connsiteX3" fmla="*/ 32 w 285784"/>
              <a:gd name="connsiteY3" fmla="*/ 0 h 1857388"/>
              <a:gd name="connsiteX4" fmla="*/ 0 w 285784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2" h="1857388">
                <a:moveTo>
                  <a:pt x="285752" y="0"/>
                </a:moveTo>
                <a:lnTo>
                  <a:pt x="285752" y="1857388"/>
                </a:lnTo>
                <a:lnTo>
                  <a:pt x="0" y="1857388"/>
                </a:lnTo>
                <a:lnTo>
                  <a:pt x="0" y="0"/>
                </a:lnTo>
              </a:path>
            </a:pathLst>
          </a:cu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E</a:t>
            </a:r>
          </a:p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54" name="Freeform 253"/>
          <p:cNvSpPr/>
          <p:nvPr/>
        </p:nvSpPr>
        <p:spPr>
          <a:xfrm flipH="1">
            <a:off x="6143636" y="5286388"/>
            <a:ext cx="285752" cy="1143008"/>
          </a:xfrm>
          <a:custGeom>
            <a:avLst/>
            <a:gdLst>
              <a:gd name="connsiteX0" fmla="*/ 0 w 285752"/>
              <a:gd name="connsiteY0" fmla="*/ 0 h 1857388"/>
              <a:gd name="connsiteX1" fmla="*/ 285752 w 285752"/>
              <a:gd name="connsiteY1" fmla="*/ 0 h 1857388"/>
              <a:gd name="connsiteX2" fmla="*/ 285752 w 285752"/>
              <a:gd name="connsiteY2" fmla="*/ 1857388 h 1857388"/>
              <a:gd name="connsiteX3" fmla="*/ 0 w 285752"/>
              <a:gd name="connsiteY3" fmla="*/ 1857388 h 1857388"/>
              <a:gd name="connsiteX4" fmla="*/ 0 w 285752"/>
              <a:gd name="connsiteY4" fmla="*/ 0 h 1857388"/>
              <a:gd name="connsiteX0" fmla="*/ 285752 w 377192"/>
              <a:gd name="connsiteY0" fmla="*/ 0 h 1857388"/>
              <a:gd name="connsiteX1" fmla="*/ 285752 w 377192"/>
              <a:gd name="connsiteY1" fmla="*/ 1857388 h 1857388"/>
              <a:gd name="connsiteX2" fmla="*/ 0 w 377192"/>
              <a:gd name="connsiteY2" fmla="*/ 1857388 h 1857388"/>
              <a:gd name="connsiteX3" fmla="*/ 0 w 377192"/>
              <a:gd name="connsiteY3" fmla="*/ 0 h 1857388"/>
              <a:gd name="connsiteX4" fmla="*/ 377192 w 377192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  <a:gd name="connsiteX4" fmla="*/ 0 w 285752"/>
              <a:gd name="connsiteY4" fmla="*/ 91440 h 1857388"/>
              <a:gd name="connsiteX0" fmla="*/ 285784 w 285784"/>
              <a:gd name="connsiteY0" fmla="*/ 0 h 1857388"/>
              <a:gd name="connsiteX1" fmla="*/ 285784 w 285784"/>
              <a:gd name="connsiteY1" fmla="*/ 1857388 h 1857388"/>
              <a:gd name="connsiteX2" fmla="*/ 32 w 285784"/>
              <a:gd name="connsiteY2" fmla="*/ 1857388 h 1857388"/>
              <a:gd name="connsiteX3" fmla="*/ 32 w 285784"/>
              <a:gd name="connsiteY3" fmla="*/ 0 h 1857388"/>
              <a:gd name="connsiteX4" fmla="*/ 0 w 285784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2" h="1857388">
                <a:moveTo>
                  <a:pt x="285752" y="0"/>
                </a:moveTo>
                <a:lnTo>
                  <a:pt x="285752" y="1857388"/>
                </a:lnTo>
                <a:lnTo>
                  <a:pt x="0" y="1857388"/>
                </a:lnTo>
                <a:lnTo>
                  <a:pt x="0" y="0"/>
                </a:lnTo>
              </a:path>
            </a:pathLst>
          </a:cu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  <a:p>
            <a:pPr algn="ctr"/>
            <a:r>
              <a:rPr lang="en-US" dirty="0" smtClean="0"/>
              <a:t>E</a:t>
            </a:r>
          </a:p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55" name="Freeform 254"/>
          <p:cNvSpPr/>
          <p:nvPr/>
        </p:nvSpPr>
        <p:spPr>
          <a:xfrm flipH="1">
            <a:off x="8143900" y="5286388"/>
            <a:ext cx="285752" cy="1143008"/>
          </a:xfrm>
          <a:custGeom>
            <a:avLst/>
            <a:gdLst>
              <a:gd name="connsiteX0" fmla="*/ 0 w 285752"/>
              <a:gd name="connsiteY0" fmla="*/ 0 h 1857388"/>
              <a:gd name="connsiteX1" fmla="*/ 285752 w 285752"/>
              <a:gd name="connsiteY1" fmla="*/ 0 h 1857388"/>
              <a:gd name="connsiteX2" fmla="*/ 285752 w 285752"/>
              <a:gd name="connsiteY2" fmla="*/ 1857388 h 1857388"/>
              <a:gd name="connsiteX3" fmla="*/ 0 w 285752"/>
              <a:gd name="connsiteY3" fmla="*/ 1857388 h 1857388"/>
              <a:gd name="connsiteX4" fmla="*/ 0 w 285752"/>
              <a:gd name="connsiteY4" fmla="*/ 0 h 1857388"/>
              <a:gd name="connsiteX0" fmla="*/ 285752 w 377192"/>
              <a:gd name="connsiteY0" fmla="*/ 0 h 1857388"/>
              <a:gd name="connsiteX1" fmla="*/ 285752 w 377192"/>
              <a:gd name="connsiteY1" fmla="*/ 1857388 h 1857388"/>
              <a:gd name="connsiteX2" fmla="*/ 0 w 377192"/>
              <a:gd name="connsiteY2" fmla="*/ 1857388 h 1857388"/>
              <a:gd name="connsiteX3" fmla="*/ 0 w 377192"/>
              <a:gd name="connsiteY3" fmla="*/ 0 h 1857388"/>
              <a:gd name="connsiteX4" fmla="*/ 377192 w 377192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  <a:gd name="connsiteX4" fmla="*/ 0 w 285752"/>
              <a:gd name="connsiteY4" fmla="*/ 91440 h 1857388"/>
              <a:gd name="connsiteX0" fmla="*/ 285784 w 285784"/>
              <a:gd name="connsiteY0" fmla="*/ 0 h 1857388"/>
              <a:gd name="connsiteX1" fmla="*/ 285784 w 285784"/>
              <a:gd name="connsiteY1" fmla="*/ 1857388 h 1857388"/>
              <a:gd name="connsiteX2" fmla="*/ 32 w 285784"/>
              <a:gd name="connsiteY2" fmla="*/ 1857388 h 1857388"/>
              <a:gd name="connsiteX3" fmla="*/ 32 w 285784"/>
              <a:gd name="connsiteY3" fmla="*/ 0 h 1857388"/>
              <a:gd name="connsiteX4" fmla="*/ 0 w 285784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2" h="1857388">
                <a:moveTo>
                  <a:pt x="285752" y="0"/>
                </a:moveTo>
                <a:lnTo>
                  <a:pt x="285752" y="1857388"/>
                </a:lnTo>
                <a:lnTo>
                  <a:pt x="0" y="1857388"/>
                </a:lnTo>
                <a:lnTo>
                  <a:pt x="0" y="0"/>
                </a:lnTo>
              </a:path>
            </a:pathLst>
          </a:cu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  <a:p>
            <a:pPr algn="ctr"/>
            <a:r>
              <a:rPr lang="en-US" dirty="0" smtClean="0"/>
              <a:t>D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mk-MK" smtClean="0"/>
              <a:t>АСП вежби-2</a:t>
            </a:r>
            <a:endParaRPr kumimoji="0" lang="en-US"/>
          </a:p>
        </p:txBody>
      </p:sp>
      <p:sp>
        <p:nvSpPr>
          <p:cNvPr id="4" name="TextBox 3"/>
          <p:cNvSpPr txBox="1"/>
          <p:nvPr/>
        </p:nvSpPr>
        <p:spPr>
          <a:xfrm>
            <a:off x="500034" y="285728"/>
            <a:ext cx="5383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2400" dirty="0" smtClean="0"/>
              <a:t>Миунување на граф по длабочина</a:t>
            </a:r>
            <a:r>
              <a:rPr lang="en-US" sz="2400" dirty="0" smtClean="0"/>
              <a:t> -</a:t>
            </a:r>
            <a:r>
              <a:rPr lang="mk-MK" sz="2400" dirty="0" smtClean="0"/>
              <a:t> </a:t>
            </a:r>
            <a:r>
              <a:rPr lang="en-US" sz="2400" b="1" dirty="0" smtClean="0"/>
              <a:t>DFS</a:t>
            </a:r>
            <a:endParaRPr lang="en-US" sz="2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214414" y="3571876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C,B,D,E,A</a:t>
            </a:r>
            <a:endParaRPr lang="en-US" b="1" dirty="0"/>
          </a:p>
        </p:txBody>
      </p:sp>
      <p:grpSp>
        <p:nvGrpSpPr>
          <p:cNvPr id="46" name="Group 45"/>
          <p:cNvGrpSpPr/>
          <p:nvPr/>
        </p:nvGrpSpPr>
        <p:grpSpPr>
          <a:xfrm>
            <a:off x="642910" y="891071"/>
            <a:ext cx="2214578" cy="2680805"/>
            <a:chOff x="928662" y="1000108"/>
            <a:chExt cx="1928826" cy="2571768"/>
          </a:xfrm>
        </p:grpSpPr>
        <p:sp>
          <p:nvSpPr>
            <p:cNvPr id="47" name="Oval 46"/>
            <p:cNvSpPr/>
            <p:nvPr/>
          </p:nvSpPr>
          <p:spPr>
            <a:xfrm>
              <a:off x="1714480" y="1000108"/>
              <a:ext cx="428628" cy="4286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928662" y="1857364"/>
              <a:ext cx="428628" cy="4286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2428860" y="1857364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928662" y="3143248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2428860" y="3143248"/>
              <a:ext cx="428628" cy="42862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cxnSp>
          <p:nvCxnSpPr>
            <p:cNvPr id="52" name="Straight Arrow Connector 51"/>
            <p:cNvCxnSpPr>
              <a:stCxn id="47" idx="3"/>
              <a:endCxn id="48" idx="0"/>
            </p:cNvCxnSpPr>
            <p:nvPr/>
          </p:nvCxnSpPr>
          <p:spPr>
            <a:xfrm rot="5400000">
              <a:off x="1214415" y="1294527"/>
              <a:ext cx="491399" cy="6342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7" idx="5"/>
              <a:endCxn id="49" idx="0"/>
            </p:cNvCxnSpPr>
            <p:nvPr/>
          </p:nvCxnSpPr>
          <p:spPr>
            <a:xfrm rot="16200000" flipH="1">
              <a:off x="2116056" y="1330245"/>
              <a:ext cx="491399" cy="5628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8" idx="6"/>
              <a:endCxn id="49" idx="2"/>
            </p:cNvCxnSpPr>
            <p:nvPr/>
          </p:nvCxnSpPr>
          <p:spPr>
            <a:xfrm>
              <a:off x="1357290" y="2071678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50" idx="0"/>
              <a:endCxn id="48" idx="4"/>
            </p:cNvCxnSpPr>
            <p:nvPr/>
          </p:nvCxnSpPr>
          <p:spPr>
            <a:xfrm rot="5400000" flipH="1" flipV="1">
              <a:off x="714348" y="2714620"/>
              <a:ext cx="8572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8" idx="5"/>
              <a:endCxn id="51" idx="1"/>
            </p:cNvCxnSpPr>
            <p:nvPr/>
          </p:nvCxnSpPr>
          <p:spPr>
            <a:xfrm rot="16200000" flipH="1">
              <a:off x="1401676" y="2116064"/>
              <a:ext cx="98279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9" idx="4"/>
              <a:endCxn id="51" idx="0"/>
            </p:cNvCxnSpPr>
            <p:nvPr/>
          </p:nvCxnSpPr>
          <p:spPr>
            <a:xfrm rot="5400000">
              <a:off x="2214546" y="2714620"/>
              <a:ext cx="8572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1" idx="7"/>
              <a:endCxn id="49" idx="5"/>
            </p:cNvCxnSpPr>
            <p:nvPr/>
          </p:nvCxnSpPr>
          <p:spPr>
            <a:xfrm rot="5400000" flipH="1" flipV="1">
              <a:off x="2303318" y="2714620"/>
              <a:ext cx="98279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0" idx="5"/>
              <a:endCxn id="51" idx="3"/>
            </p:cNvCxnSpPr>
            <p:nvPr/>
          </p:nvCxnSpPr>
          <p:spPr>
            <a:xfrm rot="16200000" flipH="1">
              <a:off x="1893075" y="2910549"/>
              <a:ext cx="15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1" idx="2"/>
              <a:endCxn id="50" idx="6"/>
            </p:cNvCxnSpPr>
            <p:nvPr/>
          </p:nvCxnSpPr>
          <p:spPr>
            <a:xfrm rot="10800000">
              <a:off x="1357290" y="3357562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357158" y="857232"/>
            <a:ext cx="64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b="1" dirty="0" smtClean="0"/>
              <a:t>Од </a:t>
            </a:r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75" name="Freeform 74"/>
          <p:cNvSpPr/>
          <p:nvPr/>
        </p:nvSpPr>
        <p:spPr>
          <a:xfrm flipH="1">
            <a:off x="3071802" y="1714488"/>
            <a:ext cx="357190" cy="1785950"/>
          </a:xfrm>
          <a:custGeom>
            <a:avLst/>
            <a:gdLst>
              <a:gd name="connsiteX0" fmla="*/ 0 w 285752"/>
              <a:gd name="connsiteY0" fmla="*/ 0 h 1857388"/>
              <a:gd name="connsiteX1" fmla="*/ 285752 w 285752"/>
              <a:gd name="connsiteY1" fmla="*/ 0 h 1857388"/>
              <a:gd name="connsiteX2" fmla="*/ 285752 w 285752"/>
              <a:gd name="connsiteY2" fmla="*/ 1857388 h 1857388"/>
              <a:gd name="connsiteX3" fmla="*/ 0 w 285752"/>
              <a:gd name="connsiteY3" fmla="*/ 1857388 h 1857388"/>
              <a:gd name="connsiteX4" fmla="*/ 0 w 285752"/>
              <a:gd name="connsiteY4" fmla="*/ 0 h 1857388"/>
              <a:gd name="connsiteX0" fmla="*/ 285752 w 377192"/>
              <a:gd name="connsiteY0" fmla="*/ 0 h 1857388"/>
              <a:gd name="connsiteX1" fmla="*/ 285752 w 377192"/>
              <a:gd name="connsiteY1" fmla="*/ 1857388 h 1857388"/>
              <a:gd name="connsiteX2" fmla="*/ 0 w 377192"/>
              <a:gd name="connsiteY2" fmla="*/ 1857388 h 1857388"/>
              <a:gd name="connsiteX3" fmla="*/ 0 w 377192"/>
              <a:gd name="connsiteY3" fmla="*/ 0 h 1857388"/>
              <a:gd name="connsiteX4" fmla="*/ 377192 w 377192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  <a:gd name="connsiteX4" fmla="*/ 0 w 285752"/>
              <a:gd name="connsiteY4" fmla="*/ 91440 h 1857388"/>
              <a:gd name="connsiteX0" fmla="*/ 285784 w 285784"/>
              <a:gd name="connsiteY0" fmla="*/ 0 h 1857388"/>
              <a:gd name="connsiteX1" fmla="*/ 285784 w 285784"/>
              <a:gd name="connsiteY1" fmla="*/ 1857388 h 1857388"/>
              <a:gd name="connsiteX2" fmla="*/ 32 w 285784"/>
              <a:gd name="connsiteY2" fmla="*/ 1857388 h 1857388"/>
              <a:gd name="connsiteX3" fmla="*/ 32 w 285784"/>
              <a:gd name="connsiteY3" fmla="*/ 0 h 1857388"/>
              <a:gd name="connsiteX4" fmla="*/ 0 w 285784"/>
              <a:gd name="connsiteY4" fmla="*/ 91440 h 1857388"/>
              <a:gd name="connsiteX0" fmla="*/ 285752 w 285752"/>
              <a:gd name="connsiteY0" fmla="*/ 0 h 1857388"/>
              <a:gd name="connsiteX1" fmla="*/ 285752 w 285752"/>
              <a:gd name="connsiteY1" fmla="*/ 1857388 h 1857388"/>
              <a:gd name="connsiteX2" fmla="*/ 0 w 285752"/>
              <a:gd name="connsiteY2" fmla="*/ 1857388 h 1857388"/>
              <a:gd name="connsiteX3" fmla="*/ 0 w 285752"/>
              <a:gd name="connsiteY3" fmla="*/ 0 h 1857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2" h="1857388">
                <a:moveTo>
                  <a:pt x="285752" y="0"/>
                </a:moveTo>
                <a:lnTo>
                  <a:pt x="285752" y="1857388"/>
                </a:lnTo>
                <a:lnTo>
                  <a:pt x="0" y="1857388"/>
                </a:lnTo>
                <a:lnTo>
                  <a:pt x="0" y="0"/>
                </a:lnTo>
              </a:path>
            </a:pathLst>
          </a:cu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mk-MK" smtClean="0"/>
              <a:t>АСП вежби-2</a:t>
            </a:r>
            <a:endParaRPr kumimoji="0" lang="en-US"/>
          </a:p>
        </p:txBody>
      </p:sp>
      <p:sp>
        <p:nvSpPr>
          <p:cNvPr id="4" name="TextBox 3"/>
          <p:cNvSpPr txBox="1"/>
          <p:nvPr/>
        </p:nvSpPr>
        <p:spPr>
          <a:xfrm>
            <a:off x="500034" y="285728"/>
            <a:ext cx="4983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2400" dirty="0" smtClean="0"/>
              <a:t>Миунување на граф по ширина</a:t>
            </a:r>
            <a:r>
              <a:rPr lang="en-US" sz="2400" dirty="0" smtClean="0"/>
              <a:t> -</a:t>
            </a:r>
            <a:r>
              <a:rPr lang="mk-MK" sz="2400" dirty="0" smtClean="0"/>
              <a:t> </a:t>
            </a:r>
            <a:r>
              <a:rPr lang="en-US" sz="2400" b="1" dirty="0" smtClean="0"/>
              <a:t>BFS</a:t>
            </a:r>
            <a:endParaRPr lang="en-US" sz="2400" b="1" dirty="0"/>
          </a:p>
        </p:txBody>
      </p:sp>
      <p:grpSp>
        <p:nvGrpSpPr>
          <p:cNvPr id="34" name="Group 33"/>
          <p:cNvGrpSpPr/>
          <p:nvPr/>
        </p:nvGrpSpPr>
        <p:grpSpPr>
          <a:xfrm>
            <a:off x="285720" y="1285860"/>
            <a:ext cx="2621764" cy="2462869"/>
            <a:chOff x="571472" y="1285860"/>
            <a:chExt cx="2357454" cy="2214578"/>
          </a:xfrm>
        </p:grpSpPr>
        <p:sp>
          <p:nvSpPr>
            <p:cNvPr id="5" name="Oval 4"/>
            <p:cNvSpPr/>
            <p:nvPr/>
          </p:nvSpPr>
          <p:spPr>
            <a:xfrm>
              <a:off x="1571604" y="1285860"/>
              <a:ext cx="428628" cy="428628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500298" y="2071678"/>
              <a:ext cx="428628" cy="428628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71472" y="2071678"/>
              <a:ext cx="428628" cy="428628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000100" y="3071810"/>
              <a:ext cx="428628" cy="42862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071670" y="3071810"/>
              <a:ext cx="428628" cy="428628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5" idx="3"/>
              <a:endCxn id="7" idx="7"/>
            </p:cNvCxnSpPr>
            <p:nvPr/>
          </p:nvCxnSpPr>
          <p:spPr>
            <a:xfrm rot="5400000">
              <a:off x="1044486" y="1544560"/>
              <a:ext cx="482732" cy="6970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5"/>
              <a:endCxn id="6" idx="1"/>
            </p:cNvCxnSpPr>
            <p:nvPr/>
          </p:nvCxnSpPr>
          <p:spPr>
            <a:xfrm rot="16200000" flipH="1">
              <a:off x="2008899" y="1580279"/>
              <a:ext cx="482732" cy="6256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4"/>
              <a:endCxn id="8" idx="1"/>
            </p:cNvCxnSpPr>
            <p:nvPr/>
          </p:nvCxnSpPr>
          <p:spPr>
            <a:xfrm rot="16200000" flipH="1">
              <a:off x="607191" y="2678900"/>
              <a:ext cx="634275" cy="2770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8" idx="0"/>
              <a:endCxn id="5" idx="4"/>
            </p:cNvCxnSpPr>
            <p:nvPr/>
          </p:nvCxnSpPr>
          <p:spPr>
            <a:xfrm rot="5400000" flipH="1" flipV="1">
              <a:off x="821505" y="2107397"/>
              <a:ext cx="1357322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4"/>
              <a:endCxn id="9" idx="7"/>
            </p:cNvCxnSpPr>
            <p:nvPr/>
          </p:nvCxnSpPr>
          <p:spPr>
            <a:xfrm rot="5400000">
              <a:off x="2258933" y="2678901"/>
              <a:ext cx="634275" cy="2770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7"/>
              <a:endCxn id="9" idx="1"/>
            </p:cNvCxnSpPr>
            <p:nvPr/>
          </p:nvCxnSpPr>
          <p:spPr>
            <a:xfrm rot="5400000" flipH="1" flipV="1">
              <a:off x="1750199" y="2750339"/>
              <a:ext cx="1588" cy="7684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9" idx="2"/>
              <a:endCxn id="8" idx="6"/>
            </p:cNvCxnSpPr>
            <p:nvPr/>
          </p:nvCxnSpPr>
          <p:spPr>
            <a:xfrm rot="10800000">
              <a:off x="1428728" y="3286124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1428728" y="4071942"/>
            <a:ext cx="470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3143240" y="1285860"/>
            <a:ext cx="2621764" cy="2462869"/>
            <a:chOff x="571472" y="1285860"/>
            <a:chExt cx="2357454" cy="2214578"/>
          </a:xfrm>
        </p:grpSpPr>
        <p:sp>
          <p:nvSpPr>
            <p:cNvPr id="36" name="Oval 35"/>
            <p:cNvSpPr/>
            <p:nvPr/>
          </p:nvSpPr>
          <p:spPr>
            <a:xfrm>
              <a:off x="1571604" y="1285860"/>
              <a:ext cx="428628" cy="42862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2500298" y="2071678"/>
              <a:ext cx="428628" cy="428628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571472" y="2071678"/>
              <a:ext cx="428628" cy="428628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1000100" y="3071810"/>
              <a:ext cx="428628" cy="42862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2071670" y="3071810"/>
              <a:ext cx="428628" cy="42862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cxnSp>
          <p:nvCxnSpPr>
            <p:cNvPr id="41" name="Straight Arrow Connector 40"/>
            <p:cNvCxnSpPr>
              <a:stCxn id="36" idx="3"/>
              <a:endCxn id="38" idx="7"/>
            </p:cNvCxnSpPr>
            <p:nvPr/>
          </p:nvCxnSpPr>
          <p:spPr>
            <a:xfrm rot="5400000">
              <a:off x="1044486" y="1544560"/>
              <a:ext cx="482732" cy="6970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6" idx="5"/>
              <a:endCxn id="37" idx="1"/>
            </p:cNvCxnSpPr>
            <p:nvPr/>
          </p:nvCxnSpPr>
          <p:spPr>
            <a:xfrm rot="16200000" flipH="1">
              <a:off x="2008899" y="1580279"/>
              <a:ext cx="482732" cy="6256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8" idx="4"/>
              <a:endCxn id="39" idx="1"/>
            </p:cNvCxnSpPr>
            <p:nvPr/>
          </p:nvCxnSpPr>
          <p:spPr>
            <a:xfrm rot="16200000" flipH="1">
              <a:off x="607191" y="2678900"/>
              <a:ext cx="634275" cy="2770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9" idx="0"/>
              <a:endCxn id="36" idx="4"/>
            </p:cNvCxnSpPr>
            <p:nvPr/>
          </p:nvCxnSpPr>
          <p:spPr>
            <a:xfrm rot="5400000" flipH="1" flipV="1">
              <a:off x="821505" y="2107397"/>
              <a:ext cx="1357322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7" idx="4"/>
              <a:endCxn id="40" idx="7"/>
            </p:cNvCxnSpPr>
            <p:nvPr/>
          </p:nvCxnSpPr>
          <p:spPr>
            <a:xfrm rot="5400000">
              <a:off x="2258933" y="2678901"/>
              <a:ext cx="634275" cy="2770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9" idx="7"/>
              <a:endCxn id="40" idx="1"/>
            </p:cNvCxnSpPr>
            <p:nvPr/>
          </p:nvCxnSpPr>
          <p:spPr>
            <a:xfrm rot="5400000" flipH="1" flipV="1">
              <a:off x="1750199" y="2750339"/>
              <a:ext cx="1588" cy="7684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0" idx="2"/>
              <a:endCxn id="39" idx="6"/>
            </p:cNvCxnSpPr>
            <p:nvPr/>
          </p:nvCxnSpPr>
          <p:spPr>
            <a:xfrm rot="10800000">
              <a:off x="1428728" y="3286124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4071934" y="3988362"/>
            <a:ext cx="984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D,A,E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6093640" y="1285860"/>
            <a:ext cx="2621764" cy="2462869"/>
            <a:chOff x="571472" y="1285860"/>
            <a:chExt cx="2357454" cy="2214578"/>
          </a:xfrm>
        </p:grpSpPr>
        <p:sp>
          <p:nvSpPr>
            <p:cNvPr id="50" name="Oval 49"/>
            <p:cNvSpPr/>
            <p:nvPr/>
          </p:nvSpPr>
          <p:spPr>
            <a:xfrm>
              <a:off x="1571604" y="1285860"/>
              <a:ext cx="428628" cy="42862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2500298" y="2071678"/>
              <a:ext cx="428628" cy="42862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571472" y="2071678"/>
              <a:ext cx="428628" cy="42862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1000100" y="3071810"/>
              <a:ext cx="428628" cy="42862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71670" y="3071810"/>
              <a:ext cx="428628" cy="42862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cxnSp>
          <p:nvCxnSpPr>
            <p:cNvPr id="55" name="Straight Arrow Connector 54"/>
            <p:cNvCxnSpPr>
              <a:stCxn id="50" idx="3"/>
              <a:endCxn id="52" idx="7"/>
            </p:cNvCxnSpPr>
            <p:nvPr/>
          </p:nvCxnSpPr>
          <p:spPr>
            <a:xfrm rot="5400000">
              <a:off x="1044486" y="1544560"/>
              <a:ext cx="482732" cy="6970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0" idx="5"/>
              <a:endCxn id="51" idx="1"/>
            </p:cNvCxnSpPr>
            <p:nvPr/>
          </p:nvCxnSpPr>
          <p:spPr>
            <a:xfrm rot="16200000" flipH="1">
              <a:off x="2008899" y="1580279"/>
              <a:ext cx="482732" cy="6256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52" idx="4"/>
              <a:endCxn id="53" idx="1"/>
            </p:cNvCxnSpPr>
            <p:nvPr/>
          </p:nvCxnSpPr>
          <p:spPr>
            <a:xfrm rot="16200000" flipH="1">
              <a:off x="607191" y="2678900"/>
              <a:ext cx="634275" cy="2770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3" idx="0"/>
              <a:endCxn id="50" idx="4"/>
            </p:cNvCxnSpPr>
            <p:nvPr/>
          </p:nvCxnSpPr>
          <p:spPr>
            <a:xfrm rot="5400000" flipH="1" flipV="1">
              <a:off x="821505" y="2107397"/>
              <a:ext cx="1357322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1" idx="4"/>
              <a:endCxn id="54" idx="7"/>
            </p:cNvCxnSpPr>
            <p:nvPr/>
          </p:nvCxnSpPr>
          <p:spPr>
            <a:xfrm rot="5400000">
              <a:off x="2258933" y="2678901"/>
              <a:ext cx="634275" cy="2770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3" idx="7"/>
              <a:endCxn id="54" idx="1"/>
            </p:cNvCxnSpPr>
            <p:nvPr/>
          </p:nvCxnSpPr>
          <p:spPr>
            <a:xfrm rot="5400000" flipH="1" flipV="1">
              <a:off x="1750199" y="2750339"/>
              <a:ext cx="1588" cy="7684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4" idx="2"/>
              <a:endCxn id="53" idx="6"/>
            </p:cNvCxnSpPr>
            <p:nvPr/>
          </p:nvCxnSpPr>
          <p:spPr>
            <a:xfrm rot="10800000">
              <a:off x="1428728" y="3286124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6855480" y="4071942"/>
            <a:ext cx="150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D,A,E,B,C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mk-MK" smtClean="0"/>
              <a:t>АСП вежби-2</a:t>
            </a:r>
            <a:endParaRPr kumimoji="0"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4" name="TextBox 3"/>
          <p:cNvSpPr txBox="1"/>
          <p:nvPr/>
        </p:nvSpPr>
        <p:spPr>
          <a:xfrm>
            <a:off x="500034" y="285728"/>
            <a:ext cx="4983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2400" dirty="0" smtClean="0"/>
              <a:t>Миунување на граф по ширина</a:t>
            </a:r>
            <a:r>
              <a:rPr lang="en-US" sz="2400" dirty="0" smtClean="0"/>
              <a:t> -</a:t>
            </a:r>
            <a:r>
              <a:rPr lang="mk-MK" sz="2400" dirty="0" smtClean="0"/>
              <a:t> </a:t>
            </a:r>
            <a:r>
              <a:rPr lang="en-US" sz="2400" b="1" dirty="0" smtClean="0"/>
              <a:t>BFS</a:t>
            </a:r>
            <a:endParaRPr lang="en-US" sz="24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357158" y="1285860"/>
            <a:ext cx="1901224" cy="1831812"/>
            <a:chOff x="4429124" y="1285860"/>
            <a:chExt cx="2786082" cy="2684365"/>
          </a:xfrm>
        </p:grpSpPr>
        <p:sp>
          <p:nvSpPr>
            <p:cNvPr id="6" name="Oval 5"/>
            <p:cNvSpPr/>
            <p:nvPr/>
          </p:nvSpPr>
          <p:spPr>
            <a:xfrm rot="5400000">
              <a:off x="6760781" y="2090860"/>
              <a:ext cx="444503" cy="46434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 rot="5400000">
              <a:off x="5832087" y="1275938"/>
              <a:ext cx="444503" cy="464347"/>
            </a:xfrm>
            <a:prstGeom prst="ellipse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 rot="5400000">
              <a:off x="5832087" y="2831699"/>
              <a:ext cx="444503" cy="464347"/>
            </a:xfrm>
            <a:prstGeom prst="ellipse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 rot="5400000">
              <a:off x="4439046" y="1275938"/>
              <a:ext cx="444503" cy="464347"/>
            </a:xfrm>
            <a:prstGeom prst="ellipse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mk-MK" dirty="0" smtClean="0"/>
                <a:t>А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 rot="5400000">
              <a:off x="4439046" y="2831699"/>
              <a:ext cx="444503" cy="464347"/>
            </a:xfrm>
            <a:prstGeom prst="ellipse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6" idx="3"/>
              <a:endCxn id="7" idx="0"/>
            </p:cNvCxnSpPr>
            <p:nvPr/>
          </p:nvCxnSpPr>
          <p:spPr>
            <a:xfrm rot="10800000">
              <a:off x="6286512" y="1508113"/>
              <a:ext cx="532349" cy="6577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5"/>
              <a:endCxn id="8" idx="0"/>
            </p:cNvCxnSpPr>
            <p:nvPr/>
          </p:nvCxnSpPr>
          <p:spPr>
            <a:xfrm flipH="1">
              <a:off x="6286513" y="2480190"/>
              <a:ext cx="532349" cy="5836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6"/>
              <a:endCxn id="8" idx="2"/>
            </p:cNvCxnSpPr>
            <p:nvPr/>
          </p:nvCxnSpPr>
          <p:spPr>
            <a:xfrm rot="5400000">
              <a:off x="5497849" y="2285132"/>
              <a:ext cx="1111258" cy="17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9" idx="0"/>
              <a:endCxn id="7" idx="4"/>
            </p:cNvCxnSpPr>
            <p:nvPr/>
          </p:nvCxnSpPr>
          <p:spPr>
            <a:xfrm rot="10800000" flipH="1" flipV="1">
              <a:off x="4892611" y="1507288"/>
              <a:ext cx="928694" cy="16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5"/>
              <a:endCxn id="10" idx="1"/>
            </p:cNvCxnSpPr>
            <p:nvPr/>
          </p:nvCxnSpPr>
          <p:spPr>
            <a:xfrm flipH="1">
              <a:off x="4825469" y="1665267"/>
              <a:ext cx="1064698" cy="12414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4"/>
              <a:endCxn id="10" idx="0"/>
            </p:cNvCxnSpPr>
            <p:nvPr/>
          </p:nvCxnSpPr>
          <p:spPr>
            <a:xfrm rot="10800000">
              <a:off x="4892611" y="3063049"/>
              <a:ext cx="928694" cy="16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7"/>
              <a:endCxn id="8" idx="5"/>
            </p:cNvCxnSpPr>
            <p:nvPr/>
          </p:nvCxnSpPr>
          <p:spPr>
            <a:xfrm rot="10800000" flipH="1" flipV="1">
              <a:off x="4824609" y="3220205"/>
              <a:ext cx="1064698" cy="16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5"/>
              <a:endCxn id="10" idx="3"/>
            </p:cNvCxnSpPr>
            <p:nvPr/>
          </p:nvCxnSpPr>
          <p:spPr>
            <a:xfrm flipH="1">
              <a:off x="4496266" y="1666091"/>
              <a:ext cx="1720" cy="12414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2"/>
              <a:endCxn id="9" idx="6"/>
            </p:cNvCxnSpPr>
            <p:nvPr/>
          </p:nvCxnSpPr>
          <p:spPr>
            <a:xfrm rot="16200000">
              <a:off x="4104808" y="2285132"/>
              <a:ext cx="1111258" cy="17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9" idx="7"/>
              <a:endCxn id="8" idx="3"/>
            </p:cNvCxnSpPr>
            <p:nvPr/>
          </p:nvCxnSpPr>
          <p:spPr>
            <a:xfrm>
              <a:off x="4825469" y="1665267"/>
              <a:ext cx="1064698" cy="12414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714876" y="3429000"/>
              <a:ext cx="1000132" cy="541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643174" y="1285860"/>
            <a:ext cx="1901224" cy="1831812"/>
            <a:chOff x="4429124" y="1285860"/>
            <a:chExt cx="2786082" cy="2684365"/>
          </a:xfrm>
        </p:grpSpPr>
        <p:sp>
          <p:nvSpPr>
            <p:cNvPr id="23" name="Oval 22"/>
            <p:cNvSpPr/>
            <p:nvPr/>
          </p:nvSpPr>
          <p:spPr>
            <a:xfrm rot="5400000">
              <a:off x="6760781" y="2090860"/>
              <a:ext cx="444503" cy="46434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 rot="5400000">
              <a:off x="5832087" y="1275938"/>
              <a:ext cx="444503" cy="46434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 rot="5400000">
              <a:off x="5832087" y="2831699"/>
              <a:ext cx="444503" cy="46434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 rot="5400000">
              <a:off x="4439046" y="1275938"/>
              <a:ext cx="444503" cy="464347"/>
            </a:xfrm>
            <a:prstGeom prst="ellipse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mk-MK" dirty="0" smtClean="0"/>
                <a:t>А</a:t>
              </a:r>
              <a:endParaRPr lang="en-US" dirty="0"/>
            </a:p>
          </p:txBody>
        </p:sp>
        <p:sp>
          <p:nvSpPr>
            <p:cNvPr id="27" name="Oval 26"/>
            <p:cNvSpPr/>
            <p:nvPr/>
          </p:nvSpPr>
          <p:spPr>
            <a:xfrm rot="5400000">
              <a:off x="4439046" y="2831699"/>
              <a:ext cx="444503" cy="464347"/>
            </a:xfrm>
            <a:prstGeom prst="ellipse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cxnSp>
          <p:nvCxnSpPr>
            <p:cNvPr id="28" name="Straight Arrow Connector 27"/>
            <p:cNvCxnSpPr>
              <a:stCxn id="23" idx="3"/>
              <a:endCxn id="24" idx="0"/>
            </p:cNvCxnSpPr>
            <p:nvPr/>
          </p:nvCxnSpPr>
          <p:spPr>
            <a:xfrm rot="10800000">
              <a:off x="6286512" y="1508113"/>
              <a:ext cx="532349" cy="6577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3" idx="5"/>
              <a:endCxn id="25" idx="0"/>
            </p:cNvCxnSpPr>
            <p:nvPr/>
          </p:nvCxnSpPr>
          <p:spPr>
            <a:xfrm flipH="1">
              <a:off x="6286513" y="2480190"/>
              <a:ext cx="532349" cy="5836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4" idx="6"/>
              <a:endCxn id="25" idx="2"/>
            </p:cNvCxnSpPr>
            <p:nvPr/>
          </p:nvCxnSpPr>
          <p:spPr>
            <a:xfrm rot="5400000">
              <a:off x="5497849" y="2285132"/>
              <a:ext cx="1111258" cy="17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6" idx="0"/>
              <a:endCxn id="24" idx="4"/>
            </p:cNvCxnSpPr>
            <p:nvPr/>
          </p:nvCxnSpPr>
          <p:spPr>
            <a:xfrm rot="10800000" flipH="1" flipV="1">
              <a:off x="4892611" y="1507288"/>
              <a:ext cx="928694" cy="16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4" idx="5"/>
              <a:endCxn id="27" idx="1"/>
            </p:cNvCxnSpPr>
            <p:nvPr/>
          </p:nvCxnSpPr>
          <p:spPr>
            <a:xfrm flipH="1">
              <a:off x="4825469" y="1665267"/>
              <a:ext cx="1064698" cy="12414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5" idx="4"/>
              <a:endCxn id="27" idx="0"/>
            </p:cNvCxnSpPr>
            <p:nvPr/>
          </p:nvCxnSpPr>
          <p:spPr>
            <a:xfrm rot="10800000">
              <a:off x="4892611" y="3063049"/>
              <a:ext cx="928694" cy="16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7" idx="7"/>
              <a:endCxn id="25" idx="5"/>
            </p:cNvCxnSpPr>
            <p:nvPr/>
          </p:nvCxnSpPr>
          <p:spPr>
            <a:xfrm rot="10800000" flipH="1" flipV="1">
              <a:off x="4824609" y="3220205"/>
              <a:ext cx="1064698" cy="16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6" idx="5"/>
              <a:endCxn id="27" idx="3"/>
            </p:cNvCxnSpPr>
            <p:nvPr/>
          </p:nvCxnSpPr>
          <p:spPr>
            <a:xfrm flipH="1">
              <a:off x="4496266" y="1666091"/>
              <a:ext cx="1720" cy="12414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7" idx="2"/>
              <a:endCxn id="26" idx="6"/>
            </p:cNvCxnSpPr>
            <p:nvPr/>
          </p:nvCxnSpPr>
          <p:spPr>
            <a:xfrm rot="16200000">
              <a:off x="4104808" y="2285132"/>
              <a:ext cx="1111258" cy="17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6" idx="7"/>
              <a:endCxn id="25" idx="3"/>
            </p:cNvCxnSpPr>
            <p:nvPr/>
          </p:nvCxnSpPr>
          <p:spPr>
            <a:xfrm>
              <a:off x="4825469" y="1665267"/>
              <a:ext cx="1064698" cy="12414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743183" y="3429000"/>
              <a:ext cx="1000132" cy="541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C,B,D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742478" y="1285860"/>
            <a:ext cx="1901224" cy="1831812"/>
            <a:chOff x="4429124" y="1285860"/>
            <a:chExt cx="2786082" cy="2684365"/>
          </a:xfrm>
        </p:grpSpPr>
        <p:sp>
          <p:nvSpPr>
            <p:cNvPr id="40" name="Oval 39"/>
            <p:cNvSpPr/>
            <p:nvPr/>
          </p:nvSpPr>
          <p:spPr>
            <a:xfrm rot="5400000">
              <a:off x="6760781" y="2090860"/>
              <a:ext cx="444503" cy="46434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 rot="5400000">
              <a:off x="5832087" y="1275938"/>
              <a:ext cx="444503" cy="46434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 rot="5400000">
              <a:off x="5832087" y="2831699"/>
              <a:ext cx="444503" cy="46434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 rot="5400000">
              <a:off x="4439046" y="1275938"/>
              <a:ext cx="444503" cy="464347"/>
            </a:xfrm>
            <a:prstGeom prst="ellipse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mk-MK" dirty="0" smtClean="0"/>
                <a:t>А</a:t>
              </a:r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 rot="5400000">
              <a:off x="4439046" y="2831699"/>
              <a:ext cx="444503" cy="46434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cxnSp>
          <p:nvCxnSpPr>
            <p:cNvPr id="45" name="Straight Arrow Connector 44"/>
            <p:cNvCxnSpPr>
              <a:stCxn id="40" idx="3"/>
              <a:endCxn id="41" idx="0"/>
            </p:cNvCxnSpPr>
            <p:nvPr/>
          </p:nvCxnSpPr>
          <p:spPr>
            <a:xfrm rot="10800000">
              <a:off x="6286512" y="1508113"/>
              <a:ext cx="532349" cy="6577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40" idx="5"/>
              <a:endCxn id="42" idx="0"/>
            </p:cNvCxnSpPr>
            <p:nvPr/>
          </p:nvCxnSpPr>
          <p:spPr>
            <a:xfrm flipH="1">
              <a:off x="6286513" y="2480190"/>
              <a:ext cx="532349" cy="5836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1" idx="6"/>
              <a:endCxn id="42" idx="2"/>
            </p:cNvCxnSpPr>
            <p:nvPr/>
          </p:nvCxnSpPr>
          <p:spPr>
            <a:xfrm rot="5400000">
              <a:off x="5497849" y="2285132"/>
              <a:ext cx="1111258" cy="17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3" idx="0"/>
              <a:endCxn id="41" idx="4"/>
            </p:cNvCxnSpPr>
            <p:nvPr/>
          </p:nvCxnSpPr>
          <p:spPr>
            <a:xfrm rot="10800000" flipH="1" flipV="1">
              <a:off x="4892611" y="1507288"/>
              <a:ext cx="928694" cy="16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41" idx="5"/>
              <a:endCxn id="44" idx="1"/>
            </p:cNvCxnSpPr>
            <p:nvPr/>
          </p:nvCxnSpPr>
          <p:spPr>
            <a:xfrm flipH="1">
              <a:off x="4825469" y="1665267"/>
              <a:ext cx="1064698" cy="12414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2" idx="4"/>
              <a:endCxn id="44" idx="0"/>
            </p:cNvCxnSpPr>
            <p:nvPr/>
          </p:nvCxnSpPr>
          <p:spPr>
            <a:xfrm rot="10800000">
              <a:off x="4892611" y="3063049"/>
              <a:ext cx="928694" cy="16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4" idx="7"/>
              <a:endCxn id="42" idx="5"/>
            </p:cNvCxnSpPr>
            <p:nvPr/>
          </p:nvCxnSpPr>
          <p:spPr>
            <a:xfrm rot="10800000" flipH="1" flipV="1">
              <a:off x="4824609" y="3220205"/>
              <a:ext cx="1064698" cy="16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3" idx="5"/>
              <a:endCxn id="44" idx="3"/>
            </p:cNvCxnSpPr>
            <p:nvPr/>
          </p:nvCxnSpPr>
          <p:spPr>
            <a:xfrm flipH="1">
              <a:off x="4496266" y="1666091"/>
              <a:ext cx="1720" cy="12414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4" idx="2"/>
              <a:endCxn id="43" idx="6"/>
            </p:cNvCxnSpPr>
            <p:nvPr/>
          </p:nvCxnSpPr>
          <p:spPr>
            <a:xfrm rot="16200000">
              <a:off x="4104808" y="2285132"/>
              <a:ext cx="1111258" cy="17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3" idx="7"/>
              <a:endCxn id="42" idx="3"/>
            </p:cNvCxnSpPr>
            <p:nvPr/>
          </p:nvCxnSpPr>
          <p:spPr>
            <a:xfrm>
              <a:off x="4825469" y="1665267"/>
              <a:ext cx="1064698" cy="12414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743183" y="3429000"/>
              <a:ext cx="1739219" cy="541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C,B,D,E</a:t>
              </a:r>
              <a:endParaRPr lang="en-US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814180" y="1285860"/>
            <a:ext cx="1901224" cy="1831812"/>
            <a:chOff x="4429124" y="1285860"/>
            <a:chExt cx="2786082" cy="2684365"/>
          </a:xfrm>
        </p:grpSpPr>
        <p:sp>
          <p:nvSpPr>
            <p:cNvPr id="57" name="Oval 56"/>
            <p:cNvSpPr/>
            <p:nvPr/>
          </p:nvSpPr>
          <p:spPr>
            <a:xfrm rot="5400000">
              <a:off x="6760781" y="2090860"/>
              <a:ext cx="444503" cy="46434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58" name="Oval 57"/>
            <p:cNvSpPr/>
            <p:nvPr/>
          </p:nvSpPr>
          <p:spPr>
            <a:xfrm rot="5400000">
              <a:off x="5832087" y="1275938"/>
              <a:ext cx="444503" cy="46434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59" name="Oval 58"/>
            <p:cNvSpPr/>
            <p:nvPr/>
          </p:nvSpPr>
          <p:spPr>
            <a:xfrm rot="5400000">
              <a:off x="5832087" y="2831699"/>
              <a:ext cx="444503" cy="46434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60" name="Oval 59"/>
            <p:cNvSpPr/>
            <p:nvPr/>
          </p:nvSpPr>
          <p:spPr>
            <a:xfrm rot="5400000">
              <a:off x="4439046" y="1275938"/>
              <a:ext cx="444503" cy="46434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mk-MK" dirty="0" smtClean="0"/>
                <a:t>А</a:t>
              </a:r>
              <a:endParaRPr lang="en-US" dirty="0"/>
            </a:p>
          </p:txBody>
        </p:sp>
        <p:sp>
          <p:nvSpPr>
            <p:cNvPr id="61" name="Oval 60"/>
            <p:cNvSpPr/>
            <p:nvPr/>
          </p:nvSpPr>
          <p:spPr>
            <a:xfrm rot="5400000">
              <a:off x="4439046" y="2831699"/>
              <a:ext cx="444503" cy="46434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cxnSp>
          <p:nvCxnSpPr>
            <p:cNvPr id="62" name="Straight Arrow Connector 61"/>
            <p:cNvCxnSpPr>
              <a:stCxn id="57" idx="3"/>
              <a:endCxn id="58" idx="0"/>
            </p:cNvCxnSpPr>
            <p:nvPr/>
          </p:nvCxnSpPr>
          <p:spPr>
            <a:xfrm rot="10800000">
              <a:off x="6286512" y="1508113"/>
              <a:ext cx="532349" cy="6577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7" idx="5"/>
              <a:endCxn id="59" idx="0"/>
            </p:cNvCxnSpPr>
            <p:nvPr/>
          </p:nvCxnSpPr>
          <p:spPr>
            <a:xfrm flipH="1">
              <a:off x="6286513" y="2480190"/>
              <a:ext cx="532349" cy="5836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58" idx="6"/>
              <a:endCxn id="59" idx="2"/>
            </p:cNvCxnSpPr>
            <p:nvPr/>
          </p:nvCxnSpPr>
          <p:spPr>
            <a:xfrm rot="5400000">
              <a:off x="5497849" y="2285132"/>
              <a:ext cx="1111258" cy="17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60" idx="0"/>
              <a:endCxn id="58" idx="4"/>
            </p:cNvCxnSpPr>
            <p:nvPr/>
          </p:nvCxnSpPr>
          <p:spPr>
            <a:xfrm rot="10800000" flipH="1" flipV="1">
              <a:off x="4892611" y="1507288"/>
              <a:ext cx="928694" cy="16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8" idx="5"/>
              <a:endCxn id="61" idx="1"/>
            </p:cNvCxnSpPr>
            <p:nvPr/>
          </p:nvCxnSpPr>
          <p:spPr>
            <a:xfrm flipH="1">
              <a:off x="4825469" y="1665267"/>
              <a:ext cx="1064698" cy="12414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59" idx="4"/>
              <a:endCxn id="61" idx="0"/>
            </p:cNvCxnSpPr>
            <p:nvPr/>
          </p:nvCxnSpPr>
          <p:spPr>
            <a:xfrm rot="10800000">
              <a:off x="4892611" y="3063049"/>
              <a:ext cx="928694" cy="16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61" idx="7"/>
              <a:endCxn id="59" idx="5"/>
            </p:cNvCxnSpPr>
            <p:nvPr/>
          </p:nvCxnSpPr>
          <p:spPr>
            <a:xfrm rot="10800000" flipH="1" flipV="1">
              <a:off x="4824609" y="3220205"/>
              <a:ext cx="1064698" cy="16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0" idx="5"/>
              <a:endCxn id="61" idx="3"/>
            </p:cNvCxnSpPr>
            <p:nvPr/>
          </p:nvCxnSpPr>
          <p:spPr>
            <a:xfrm flipH="1">
              <a:off x="4496266" y="1666091"/>
              <a:ext cx="1720" cy="12414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61" idx="2"/>
              <a:endCxn id="60" idx="6"/>
            </p:cNvCxnSpPr>
            <p:nvPr/>
          </p:nvCxnSpPr>
          <p:spPr>
            <a:xfrm rot="16200000">
              <a:off x="4104808" y="2285132"/>
              <a:ext cx="1111258" cy="17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60" idx="7"/>
              <a:endCxn id="59" idx="3"/>
            </p:cNvCxnSpPr>
            <p:nvPr/>
          </p:nvCxnSpPr>
          <p:spPr>
            <a:xfrm>
              <a:off x="4825469" y="1665267"/>
              <a:ext cx="1064698" cy="12414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4743183" y="3429000"/>
              <a:ext cx="1739219" cy="541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C,B,D,E,A</a:t>
              </a:r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57158" y="3954642"/>
            <a:ext cx="1901224" cy="1831812"/>
            <a:chOff x="4429124" y="1285860"/>
            <a:chExt cx="2786082" cy="2684365"/>
          </a:xfrm>
        </p:grpSpPr>
        <p:sp>
          <p:nvSpPr>
            <p:cNvPr id="74" name="Oval 73"/>
            <p:cNvSpPr/>
            <p:nvPr/>
          </p:nvSpPr>
          <p:spPr>
            <a:xfrm rot="5400000">
              <a:off x="6760781" y="2090860"/>
              <a:ext cx="444503" cy="4643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75" name="Oval 74"/>
            <p:cNvSpPr/>
            <p:nvPr/>
          </p:nvSpPr>
          <p:spPr>
            <a:xfrm rot="5400000">
              <a:off x="5832087" y="1275938"/>
              <a:ext cx="444503" cy="464347"/>
            </a:xfrm>
            <a:prstGeom prst="ellipse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76" name="Oval 75"/>
            <p:cNvSpPr/>
            <p:nvPr/>
          </p:nvSpPr>
          <p:spPr>
            <a:xfrm rot="5400000">
              <a:off x="5832087" y="2831699"/>
              <a:ext cx="444503" cy="46434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77" name="Oval 76"/>
            <p:cNvSpPr/>
            <p:nvPr/>
          </p:nvSpPr>
          <p:spPr>
            <a:xfrm rot="5400000">
              <a:off x="4439046" y="1275938"/>
              <a:ext cx="444503" cy="464347"/>
            </a:xfrm>
            <a:prstGeom prst="ellipse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mk-MK" dirty="0" smtClean="0"/>
                <a:t>А</a:t>
              </a:r>
              <a:endParaRPr lang="en-US" dirty="0"/>
            </a:p>
          </p:txBody>
        </p:sp>
        <p:sp>
          <p:nvSpPr>
            <p:cNvPr id="78" name="Oval 77"/>
            <p:cNvSpPr/>
            <p:nvPr/>
          </p:nvSpPr>
          <p:spPr>
            <a:xfrm rot="5400000">
              <a:off x="4439046" y="2831699"/>
              <a:ext cx="444503" cy="464347"/>
            </a:xfrm>
            <a:prstGeom prst="ellipse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cxnSp>
          <p:nvCxnSpPr>
            <p:cNvPr id="79" name="Straight Arrow Connector 78"/>
            <p:cNvCxnSpPr>
              <a:stCxn id="74" idx="3"/>
              <a:endCxn id="75" idx="0"/>
            </p:cNvCxnSpPr>
            <p:nvPr/>
          </p:nvCxnSpPr>
          <p:spPr>
            <a:xfrm rot="10800000">
              <a:off x="6286512" y="1508113"/>
              <a:ext cx="532349" cy="6577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74" idx="5"/>
              <a:endCxn id="76" idx="0"/>
            </p:cNvCxnSpPr>
            <p:nvPr/>
          </p:nvCxnSpPr>
          <p:spPr>
            <a:xfrm flipH="1">
              <a:off x="6286513" y="2480190"/>
              <a:ext cx="532349" cy="5836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5" idx="6"/>
              <a:endCxn id="76" idx="2"/>
            </p:cNvCxnSpPr>
            <p:nvPr/>
          </p:nvCxnSpPr>
          <p:spPr>
            <a:xfrm rot="5400000">
              <a:off x="5497849" y="2285132"/>
              <a:ext cx="1111258" cy="17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7" idx="0"/>
              <a:endCxn id="75" idx="4"/>
            </p:cNvCxnSpPr>
            <p:nvPr/>
          </p:nvCxnSpPr>
          <p:spPr>
            <a:xfrm rot="10800000" flipH="1" flipV="1">
              <a:off x="4892611" y="1507288"/>
              <a:ext cx="928694" cy="16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5" idx="5"/>
              <a:endCxn id="78" idx="1"/>
            </p:cNvCxnSpPr>
            <p:nvPr/>
          </p:nvCxnSpPr>
          <p:spPr>
            <a:xfrm flipH="1">
              <a:off x="4825469" y="1665267"/>
              <a:ext cx="1064698" cy="12414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6" idx="4"/>
              <a:endCxn id="78" idx="0"/>
            </p:cNvCxnSpPr>
            <p:nvPr/>
          </p:nvCxnSpPr>
          <p:spPr>
            <a:xfrm rot="10800000">
              <a:off x="4892611" y="3063049"/>
              <a:ext cx="928694" cy="16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78" idx="7"/>
              <a:endCxn id="76" idx="5"/>
            </p:cNvCxnSpPr>
            <p:nvPr/>
          </p:nvCxnSpPr>
          <p:spPr>
            <a:xfrm rot="10800000" flipH="1" flipV="1">
              <a:off x="4824609" y="3220205"/>
              <a:ext cx="1064698" cy="16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77" idx="5"/>
              <a:endCxn id="78" idx="3"/>
            </p:cNvCxnSpPr>
            <p:nvPr/>
          </p:nvCxnSpPr>
          <p:spPr>
            <a:xfrm flipH="1">
              <a:off x="4496266" y="1666091"/>
              <a:ext cx="1720" cy="12414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78" idx="2"/>
              <a:endCxn id="77" idx="6"/>
            </p:cNvCxnSpPr>
            <p:nvPr/>
          </p:nvCxnSpPr>
          <p:spPr>
            <a:xfrm rot="16200000">
              <a:off x="4104808" y="2285132"/>
              <a:ext cx="1111258" cy="17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77" idx="7"/>
              <a:endCxn id="76" idx="3"/>
            </p:cNvCxnSpPr>
            <p:nvPr/>
          </p:nvCxnSpPr>
          <p:spPr>
            <a:xfrm>
              <a:off x="4825469" y="1665267"/>
              <a:ext cx="1064698" cy="12414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4714876" y="3429000"/>
              <a:ext cx="1000132" cy="541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285720" y="928670"/>
            <a:ext cx="1390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b="1" dirty="0" smtClean="0"/>
              <a:t>Од темето </a:t>
            </a:r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285720" y="3559734"/>
            <a:ext cx="1414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b="1" dirty="0" smtClean="0"/>
              <a:t>Од темето </a:t>
            </a:r>
            <a:r>
              <a:rPr lang="en-US" b="1" dirty="0" smtClean="0"/>
              <a:t>D</a:t>
            </a:r>
            <a:endParaRPr lang="en-US" b="1" dirty="0"/>
          </a:p>
        </p:txBody>
      </p:sp>
      <p:grpSp>
        <p:nvGrpSpPr>
          <p:cNvPr id="92" name="Group 91"/>
          <p:cNvGrpSpPr/>
          <p:nvPr/>
        </p:nvGrpSpPr>
        <p:grpSpPr>
          <a:xfrm>
            <a:off x="2599338" y="3954642"/>
            <a:ext cx="1901224" cy="1831812"/>
            <a:chOff x="4429124" y="1285860"/>
            <a:chExt cx="2786082" cy="2684365"/>
          </a:xfrm>
        </p:grpSpPr>
        <p:sp>
          <p:nvSpPr>
            <p:cNvPr id="93" name="Oval 92"/>
            <p:cNvSpPr/>
            <p:nvPr/>
          </p:nvSpPr>
          <p:spPr>
            <a:xfrm rot="5400000">
              <a:off x="6760781" y="2090860"/>
              <a:ext cx="444503" cy="4643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94" name="Oval 93"/>
            <p:cNvSpPr/>
            <p:nvPr/>
          </p:nvSpPr>
          <p:spPr>
            <a:xfrm rot="5400000">
              <a:off x="5832087" y="1275938"/>
              <a:ext cx="444503" cy="464347"/>
            </a:xfrm>
            <a:prstGeom prst="ellipse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95" name="Oval 94"/>
            <p:cNvSpPr/>
            <p:nvPr/>
          </p:nvSpPr>
          <p:spPr>
            <a:xfrm rot="5400000">
              <a:off x="5832087" y="2831699"/>
              <a:ext cx="444503" cy="46434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96" name="Oval 95"/>
            <p:cNvSpPr/>
            <p:nvPr/>
          </p:nvSpPr>
          <p:spPr>
            <a:xfrm rot="5400000">
              <a:off x="4439046" y="1275938"/>
              <a:ext cx="444503" cy="464347"/>
            </a:xfrm>
            <a:prstGeom prst="ellipse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mk-MK" dirty="0" smtClean="0"/>
                <a:t>А</a:t>
              </a:r>
              <a:endParaRPr lang="en-US" dirty="0"/>
            </a:p>
          </p:txBody>
        </p:sp>
        <p:sp>
          <p:nvSpPr>
            <p:cNvPr id="97" name="Oval 96"/>
            <p:cNvSpPr/>
            <p:nvPr/>
          </p:nvSpPr>
          <p:spPr>
            <a:xfrm rot="5400000">
              <a:off x="4439046" y="2831699"/>
              <a:ext cx="444503" cy="46434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cxnSp>
          <p:nvCxnSpPr>
            <p:cNvPr id="98" name="Straight Arrow Connector 97"/>
            <p:cNvCxnSpPr>
              <a:stCxn id="93" idx="3"/>
              <a:endCxn id="94" idx="0"/>
            </p:cNvCxnSpPr>
            <p:nvPr/>
          </p:nvCxnSpPr>
          <p:spPr>
            <a:xfrm rot="10800000">
              <a:off x="6286512" y="1508113"/>
              <a:ext cx="532349" cy="6577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93" idx="5"/>
              <a:endCxn id="95" idx="0"/>
            </p:cNvCxnSpPr>
            <p:nvPr/>
          </p:nvCxnSpPr>
          <p:spPr>
            <a:xfrm flipH="1">
              <a:off x="6286513" y="2480190"/>
              <a:ext cx="532349" cy="5836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94" idx="6"/>
              <a:endCxn id="95" idx="2"/>
            </p:cNvCxnSpPr>
            <p:nvPr/>
          </p:nvCxnSpPr>
          <p:spPr>
            <a:xfrm rot="5400000">
              <a:off x="5497849" y="2285132"/>
              <a:ext cx="1111258" cy="17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96" idx="0"/>
              <a:endCxn id="94" idx="4"/>
            </p:cNvCxnSpPr>
            <p:nvPr/>
          </p:nvCxnSpPr>
          <p:spPr>
            <a:xfrm rot="10800000" flipH="1" flipV="1">
              <a:off x="4892611" y="1507288"/>
              <a:ext cx="928694" cy="16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4" idx="5"/>
              <a:endCxn id="97" idx="1"/>
            </p:cNvCxnSpPr>
            <p:nvPr/>
          </p:nvCxnSpPr>
          <p:spPr>
            <a:xfrm flipH="1">
              <a:off x="4825469" y="1665267"/>
              <a:ext cx="1064698" cy="12414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5" idx="4"/>
              <a:endCxn id="97" idx="0"/>
            </p:cNvCxnSpPr>
            <p:nvPr/>
          </p:nvCxnSpPr>
          <p:spPr>
            <a:xfrm rot="10800000">
              <a:off x="4892611" y="3063049"/>
              <a:ext cx="928694" cy="16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97" idx="7"/>
              <a:endCxn id="95" idx="5"/>
            </p:cNvCxnSpPr>
            <p:nvPr/>
          </p:nvCxnSpPr>
          <p:spPr>
            <a:xfrm rot="10800000" flipH="1" flipV="1">
              <a:off x="4824609" y="3220205"/>
              <a:ext cx="1064698" cy="16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96" idx="5"/>
              <a:endCxn id="97" idx="3"/>
            </p:cNvCxnSpPr>
            <p:nvPr/>
          </p:nvCxnSpPr>
          <p:spPr>
            <a:xfrm flipH="1">
              <a:off x="4496266" y="1666091"/>
              <a:ext cx="1720" cy="12414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2"/>
              <a:endCxn id="96" idx="6"/>
            </p:cNvCxnSpPr>
            <p:nvPr/>
          </p:nvCxnSpPr>
          <p:spPr>
            <a:xfrm rot="16200000">
              <a:off x="4104808" y="2285132"/>
              <a:ext cx="1111258" cy="17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96" idx="7"/>
              <a:endCxn id="95" idx="3"/>
            </p:cNvCxnSpPr>
            <p:nvPr/>
          </p:nvCxnSpPr>
          <p:spPr>
            <a:xfrm>
              <a:off x="4825469" y="1665267"/>
              <a:ext cx="1064698" cy="12414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4714876" y="3429000"/>
              <a:ext cx="1000132" cy="541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D,E</a:t>
              </a:r>
              <a:endParaRPr lang="en-US" dirty="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4813916" y="3954642"/>
            <a:ext cx="1901224" cy="1831812"/>
            <a:chOff x="4429124" y="1285860"/>
            <a:chExt cx="2786082" cy="2684365"/>
          </a:xfrm>
        </p:grpSpPr>
        <p:sp>
          <p:nvSpPr>
            <p:cNvPr id="110" name="Oval 109"/>
            <p:cNvSpPr/>
            <p:nvPr/>
          </p:nvSpPr>
          <p:spPr>
            <a:xfrm rot="5400000">
              <a:off x="6760781" y="2090860"/>
              <a:ext cx="444503" cy="4643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11" name="Oval 110"/>
            <p:cNvSpPr/>
            <p:nvPr/>
          </p:nvSpPr>
          <p:spPr>
            <a:xfrm rot="5400000">
              <a:off x="5832087" y="1275938"/>
              <a:ext cx="444503" cy="464347"/>
            </a:xfrm>
            <a:prstGeom prst="ellipse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12" name="Oval 111"/>
            <p:cNvSpPr/>
            <p:nvPr/>
          </p:nvSpPr>
          <p:spPr>
            <a:xfrm rot="5400000">
              <a:off x="5832087" y="2831699"/>
              <a:ext cx="444503" cy="46434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13" name="Oval 112"/>
            <p:cNvSpPr/>
            <p:nvPr/>
          </p:nvSpPr>
          <p:spPr>
            <a:xfrm rot="5400000">
              <a:off x="4439046" y="1275938"/>
              <a:ext cx="444503" cy="46434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mk-MK" dirty="0" smtClean="0"/>
                <a:t>А</a:t>
              </a:r>
              <a:endParaRPr lang="en-US" dirty="0"/>
            </a:p>
          </p:txBody>
        </p:sp>
        <p:sp>
          <p:nvSpPr>
            <p:cNvPr id="114" name="Oval 113"/>
            <p:cNvSpPr/>
            <p:nvPr/>
          </p:nvSpPr>
          <p:spPr>
            <a:xfrm rot="5400000">
              <a:off x="4439046" y="2831699"/>
              <a:ext cx="444503" cy="46434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cxnSp>
          <p:nvCxnSpPr>
            <p:cNvPr id="115" name="Straight Arrow Connector 114"/>
            <p:cNvCxnSpPr>
              <a:stCxn id="110" idx="3"/>
              <a:endCxn id="111" idx="0"/>
            </p:cNvCxnSpPr>
            <p:nvPr/>
          </p:nvCxnSpPr>
          <p:spPr>
            <a:xfrm rot="10800000">
              <a:off x="6286512" y="1508113"/>
              <a:ext cx="532349" cy="6577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10" idx="5"/>
              <a:endCxn id="112" idx="0"/>
            </p:cNvCxnSpPr>
            <p:nvPr/>
          </p:nvCxnSpPr>
          <p:spPr>
            <a:xfrm flipH="1">
              <a:off x="6286513" y="2480190"/>
              <a:ext cx="532349" cy="5836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11" idx="6"/>
              <a:endCxn id="112" idx="2"/>
            </p:cNvCxnSpPr>
            <p:nvPr/>
          </p:nvCxnSpPr>
          <p:spPr>
            <a:xfrm rot="5400000">
              <a:off x="5497849" y="2285132"/>
              <a:ext cx="1111258" cy="17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113" idx="0"/>
              <a:endCxn id="111" idx="4"/>
            </p:cNvCxnSpPr>
            <p:nvPr/>
          </p:nvCxnSpPr>
          <p:spPr>
            <a:xfrm rot="10800000" flipH="1" flipV="1">
              <a:off x="4892611" y="1507288"/>
              <a:ext cx="928694" cy="16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11" idx="5"/>
              <a:endCxn id="114" idx="1"/>
            </p:cNvCxnSpPr>
            <p:nvPr/>
          </p:nvCxnSpPr>
          <p:spPr>
            <a:xfrm flipH="1">
              <a:off x="4825469" y="1665267"/>
              <a:ext cx="1064698" cy="12414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12" idx="4"/>
              <a:endCxn id="114" idx="0"/>
            </p:cNvCxnSpPr>
            <p:nvPr/>
          </p:nvCxnSpPr>
          <p:spPr>
            <a:xfrm rot="10800000">
              <a:off x="4892611" y="3063049"/>
              <a:ext cx="928694" cy="16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114" idx="7"/>
              <a:endCxn id="112" idx="5"/>
            </p:cNvCxnSpPr>
            <p:nvPr/>
          </p:nvCxnSpPr>
          <p:spPr>
            <a:xfrm rot="10800000" flipH="1" flipV="1">
              <a:off x="4824609" y="3220205"/>
              <a:ext cx="1064698" cy="16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13" idx="5"/>
              <a:endCxn id="114" idx="3"/>
            </p:cNvCxnSpPr>
            <p:nvPr/>
          </p:nvCxnSpPr>
          <p:spPr>
            <a:xfrm flipH="1">
              <a:off x="4496266" y="1666091"/>
              <a:ext cx="1720" cy="12414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114" idx="2"/>
              <a:endCxn id="113" idx="6"/>
            </p:cNvCxnSpPr>
            <p:nvPr/>
          </p:nvCxnSpPr>
          <p:spPr>
            <a:xfrm rot="16200000">
              <a:off x="4104808" y="2285132"/>
              <a:ext cx="1111258" cy="17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13" idx="7"/>
              <a:endCxn id="112" idx="3"/>
            </p:cNvCxnSpPr>
            <p:nvPr/>
          </p:nvCxnSpPr>
          <p:spPr>
            <a:xfrm>
              <a:off x="4825469" y="1665267"/>
              <a:ext cx="1064698" cy="12414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4714876" y="3429000"/>
              <a:ext cx="1000132" cy="541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D,E,A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6957056" y="3929066"/>
            <a:ext cx="1901224" cy="1798092"/>
            <a:chOff x="4429124" y="1285860"/>
            <a:chExt cx="2786082" cy="2634951"/>
          </a:xfrm>
        </p:grpSpPr>
        <p:sp>
          <p:nvSpPr>
            <p:cNvPr id="127" name="Oval 126"/>
            <p:cNvSpPr/>
            <p:nvPr/>
          </p:nvSpPr>
          <p:spPr>
            <a:xfrm rot="5400000">
              <a:off x="6760781" y="2090860"/>
              <a:ext cx="444503" cy="4643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28" name="Oval 127"/>
            <p:cNvSpPr/>
            <p:nvPr/>
          </p:nvSpPr>
          <p:spPr>
            <a:xfrm rot="5400000">
              <a:off x="5832087" y="1275938"/>
              <a:ext cx="444503" cy="46434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29" name="Oval 128"/>
            <p:cNvSpPr/>
            <p:nvPr/>
          </p:nvSpPr>
          <p:spPr>
            <a:xfrm rot="5400000">
              <a:off x="5832087" y="2831699"/>
              <a:ext cx="444503" cy="46434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30" name="Oval 129"/>
            <p:cNvSpPr/>
            <p:nvPr/>
          </p:nvSpPr>
          <p:spPr>
            <a:xfrm rot="5400000">
              <a:off x="4439046" y="1275938"/>
              <a:ext cx="444503" cy="46434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mk-MK" dirty="0" smtClean="0"/>
                <a:t>А</a:t>
              </a:r>
              <a:endParaRPr lang="en-US" dirty="0"/>
            </a:p>
          </p:txBody>
        </p:sp>
        <p:sp>
          <p:nvSpPr>
            <p:cNvPr id="131" name="Oval 130"/>
            <p:cNvSpPr/>
            <p:nvPr/>
          </p:nvSpPr>
          <p:spPr>
            <a:xfrm rot="5400000">
              <a:off x="4439046" y="2831699"/>
              <a:ext cx="444503" cy="46434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cxnSp>
          <p:nvCxnSpPr>
            <p:cNvPr id="132" name="Straight Arrow Connector 131"/>
            <p:cNvCxnSpPr>
              <a:stCxn id="127" idx="3"/>
              <a:endCxn id="128" idx="0"/>
            </p:cNvCxnSpPr>
            <p:nvPr/>
          </p:nvCxnSpPr>
          <p:spPr>
            <a:xfrm rot="10800000">
              <a:off x="6286512" y="1508113"/>
              <a:ext cx="532349" cy="6577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7" idx="5"/>
              <a:endCxn id="129" idx="0"/>
            </p:cNvCxnSpPr>
            <p:nvPr/>
          </p:nvCxnSpPr>
          <p:spPr>
            <a:xfrm flipH="1">
              <a:off x="6286513" y="2480190"/>
              <a:ext cx="532349" cy="5836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8" idx="6"/>
              <a:endCxn id="129" idx="2"/>
            </p:cNvCxnSpPr>
            <p:nvPr/>
          </p:nvCxnSpPr>
          <p:spPr>
            <a:xfrm rot="5400000">
              <a:off x="5497849" y="2285132"/>
              <a:ext cx="1111258" cy="17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0" idx="0"/>
              <a:endCxn id="128" idx="4"/>
            </p:cNvCxnSpPr>
            <p:nvPr/>
          </p:nvCxnSpPr>
          <p:spPr>
            <a:xfrm rot="10800000" flipH="1" flipV="1">
              <a:off x="4892611" y="1507288"/>
              <a:ext cx="928694" cy="16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8" idx="5"/>
              <a:endCxn id="131" idx="1"/>
            </p:cNvCxnSpPr>
            <p:nvPr/>
          </p:nvCxnSpPr>
          <p:spPr>
            <a:xfrm flipH="1">
              <a:off x="4825469" y="1665267"/>
              <a:ext cx="1064698" cy="12414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9" idx="4"/>
              <a:endCxn id="131" idx="0"/>
            </p:cNvCxnSpPr>
            <p:nvPr/>
          </p:nvCxnSpPr>
          <p:spPr>
            <a:xfrm rot="10800000">
              <a:off x="4892611" y="3063049"/>
              <a:ext cx="928694" cy="16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31" idx="7"/>
              <a:endCxn id="129" idx="5"/>
            </p:cNvCxnSpPr>
            <p:nvPr/>
          </p:nvCxnSpPr>
          <p:spPr>
            <a:xfrm rot="10800000" flipH="1" flipV="1">
              <a:off x="4824609" y="3220205"/>
              <a:ext cx="1064698" cy="16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30" idx="5"/>
              <a:endCxn id="131" idx="3"/>
            </p:cNvCxnSpPr>
            <p:nvPr/>
          </p:nvCxnSpPr>
          <p:spPr>
            <a:xfrm flipH="1">
              <a:off x="4496266" y="1666091"/>
              <a:ext cx="1720" cy="12414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stCxn id="131" idx="2"/>
              <a:endCxn id="130" idx="6"/>
            </p:cNvCxnSpPr>
            <p:nvPr/>
          </p:nvCxnSpPr>
          <p:spPr>
            <a:xfrm rot="16200000">
              <a:off x="4104808" y="2285132"/>
              <a:ext cx="1111258" cy="17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130" idx="7"/>
              <a:endCxn id="129" idx="3"/>
            </p:cNvCxnSpPr>
            <p:nvPr/>
          </p:nvCxnSpPr>
          <p:spPr>
            <a:xfrm>
              <a:off x="4825469" y="1665267"/>
              <a:ext cx="1064698" cy="12414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/>
            <p:cNvSpPr txBox="1"/>
            <p:nvPr/>
          </p:nvSpPr>
          <p:spPr>
            <a:xfrm>
              <a:off x="4598048" y="3379586"/>
              <a:ext cx="1570295" cy="541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D,E,A,B</a:t>
              </a:r>
              <a:endParaRPr lang="en-US" dirty="0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436</TotalTime>
  <Words>433</Words>
  <Application>Microsoft Office PowerPoint</Application>
  <PresentationFormat>On-screen Show (4:3)</PresentationFormat>
  <Paragraphs>395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All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Алгоритми и структури на податоци</dc:title>
  <dc:creator>User</dc:creator>
  <cp:lastModifiedBy>User</cp:lastModifiedBy>
  <cp:revision>225</cp:revision>
  <dcterms:created xsi:type="dcterms:W3CDTF">2015-10-19T20:47:23Z</dcterms:created>
  <dcterms:modified xsi:type="dcterms:W3CDTF">2015-11-20T20:00:19Z</dcterms:modified>
</cp:coreProperties>
</file>