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Play" pitchFamily="2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iz6/nNnTl+K/2K6HB/WZafDunH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94"/>
  </p:normalViewPr>
  <p:slideViewPr>
    <p:cSldViewPr snapToGrid="0">
      <p:cViewPr varScale="1">
        <p:scale>
          <a:sx n="117" d="100"/>
          <a:sy n="117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1844657" y="1632587"/>
            <a:ext cx="7186962" cy="3075389"/>
            <a:chOff x="1825450" y="1059543"/>
            <a:chExt cx="8624700" cy="3695473"/>
          </a:xfrm>
        </p:grpSpPr>
        <p:sp>
          <p:nvSpPr>
            <p:cNvPr id="85" name="Google Shape;85;p1"/>
            <p:cNvSpPr txBox="1"/>
            <p:nvPr/>
          </p:nvSpPr>
          <p:spPr>
            <a:xfrm>
              <a:off x="1893813" y="1465917"/>
              <a:ext cx="2847300" cy="3877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Working Memory (</a:t>
              </a:r>
              <a:r>
                <a:rPr lang="en-US" sz="1500" b="1" dirty="0">
                  <a:solidFill>
                    <a:schemeClr val="dk1"/>
                  </a:solidFill>
                </a:rPr>
                <a:t>WM</a:t>
              </a:r>
              <a:r>
                <a:rPr lang="en-US" sz="15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4790164" y="1495399"/>
              <a:ext cx="2762700" cy="38776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Episodic Memory (</a:t>
              </a:r>
              <a:r>
                <a:rPr lang="en-US" sz="1500" b="1" dirty="0">
                  <a:solidFill>
                    <a:schemeClr val="dk1"/>
                  </a:solidFill>
                </a:rPr>
                <a:t>EM</a:t>
              </a:r>
              <a:r>
                <a:rPr lang="en-US" sz="1500" b="1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7691893" y="1465917"/>
              <a:ext cx="2747400" cy="38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Processing Speed (PS)</a:t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2007512" y="1870367"/>
              <a:ext cx="2586300" cy="28846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N-Back Task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Recall whether the presented letter is the same as 2 letters before</a:t>
              </a:r>
              <a:endParaRPr dirty="0"/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772181" y="1850047"/>
              <a:ext cx="2756426" cy="2326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</a:rPr>
                <a:t>Visual Paired Associates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7754297" y="1870367"/>
              <a:ext cx="2586300" cy="269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Digit-Symbol Matching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Match as many symbols as possible in 30 seconds</a:t>
              </a:r>
              <a:endParaRPr dirty="0"/>
            </a:p>
          </p:txBody>
        </p:sp>
        <p:pic>
          <p:nvPicPr>
            <p:cNvPr id="92" name="Google Shape;92;p1" descr="A close up of a card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l="50022"/>
            <a:stretch/>
          </p:blipFill>
          <p:spPr>
            <a:xfrm>
              <a:off x="8068278" y="2361785"/>
              <a:ext cx="1969854" cy="15750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"/>
            <p:cNvSpPr txBox="1"/>
            <p:nvPr/>
          </p:nvSpPr>
          <p:spPr>
            <a:xfrm>
              <a:off x="4693966" y="4162830"/>
              <a:ext cx="2950779" cy="2958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Recall matching word pair</a:t>
              </a:r>
              <a:endParaRPr lang="en-US" sz="10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3062514" y="1059543"/>
              <a:ext cx="61542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67" b="1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Figure 7. Overview of Mobile Cognitive Tasks</a:t>
              </a:r>
              <a:endParaRPr dirty="0"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825450" y="1465918"/>
              <a:ext cx="8624700" cy="32745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solidFill>
                    <a:schemeClr val="lt1"/>
                  </a:solidFill>
                </a:rPr>
                <a:t>asljk</a:t>
              </a:r>
              <a:endParaRPr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" name="Google Shape;103;p1"/>
            <p:cNvCxnSpPr/>
            <p:nvPr/>
          </p:nvCxnSpPr>
          <p:spPr>
            <a:xfrm>
              <a:off x="4700395" y="1561893"/>
              <a:ext cx="0" cy="30477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/>
            <p:nvPr/>
          </p:nvCxnSpPr>
          <p:spPr>
            <a:xfrm>
              <a:off x="7575340" y="1587005"/>
              <a:ext cx="0" cy="3047700"/>
            </a:xfrm>
            <a:prstGeom prst="straightConnector1">
              <a:avLst/>
            </a:prstGeom>
            <a:noFill/>
            <a:ln w="28575" cap="flat" cmpd="sng">
              <a:solidFill>
                <a:srgbClr val="A5A5A5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EB59356-97D9-0907-F468-BD5DE2EFAE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67" t="25549" r="11174" b="34039"/>
          <a:stretch/>
        </p:blipFill>
        <p:spPr>
          <a:xfrm>
            <a:off x="4346759" y="3033271"/>
            <a:ext cx="1229515" cy="676886"/>
          </a:xfrm>
          <a:prstGeom prst="rect">
            <a:avLst/>
          </a:prstGeom>
        </p:spPr>
      </p:pic>
      <p:pic>
        <p:nvPicPr>
          <p:cNvPr id="7" name="Picture 6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285CA5C-B7F1-1F66-C792-F168FFB6E9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6284"/>
          <a:stretch/>
        </p:blipFill>
        <p:spPr>
          <a:xfrm>
            <a:off x="5576274" y="2818365"/>
            <a:ext cx="1002799" cy="1402187"/>
          </a:xfrm>
          <a:prstGeom prst="rect">
            <a:avLst/>
          </a:prstGeom>
        </p:spPr>
      </p:pic>
      <p:pic>
        <p:nvPicPr>
          <p:cNvPr id="11" name="Picture 10" descr="A screenshot of a test&#10;&#10;AI-generated content may be incorrect.">
            <a:extLst>
              <a:ext uri="{FF2B5EF4-FFF2-40B4-BE49-F238E27FC236}">
                <a16:creationId xmlns:a16="http://schemas.microsoft.com/office/drawing/2014/main" id="{CEAA7ACA-1798-7F2F-D9C4-D8435D92EA9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9451"/>
          <a:stretch/>
        </p:blipFill>
        <p:spPr>
          <a:xfrm>
            <a:off x="2018035" y="2680174"/>
            <a:ext cx="2197104" cy="748825"/>
          </a:xfrm>
          <a:prstGeom prst="rect">
            <a:avLst/>
          </a:prstGeom>
        </p:spPr>
      </p:pic>
      <p:pic>
        <p:nvPicPr>
          <p:cNvPr id="13" name="Picture 12" descr="A black and blue check marks&#10;&#10;AI-generated content may be incorrect.">
            <a:extLst>
              <a:ext uri="{FF2B5EF4-FFF2-40B4-BE49-F238E27FC236}">
                <a16:creationId xmlns:a16="http://schemas.microsoft.com/office/drawing/2014/main" id="{567D7C98-234F-85B4-C698-6F30345A2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9218" y="3333996"/>
            <a:ext cx="863078" cy="88688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Emorie D Beck</dc:creator>
  <cp:lastModifiedBy>Emorie D Beck</cp:lastModifiedBy>
  <cp:revision>2</cp:revision>
  <dcterms:created xsi:type="dcterms:W3CDTF">2025-04-09T17:27:46Z</dcterms:created>
  <dcterms:modified xsi:type="dcterms:W3CDTF">2025-06-02T18:05:21Z</dcterms:modified>
</cp:coreProperties>
</file>