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7543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A0DD-D146-AB41-9E7C-B1AE1956131A}" type="datetimeFigureOut">
              <a:rPr lang="en-US" smtClean="0"/>
              <a:t>1/19/25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D3814-5782-C741-B53D-DDADA9464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2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A0DD-D146-AB41-9E7C-B1AE1956131A}" type="datetimeFigureOut">
              <a:rPr lang="en-US" smtClean="0"/>
              <a:t>1/19/25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D3814-5782-C741-B53D-DDADA9464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A0DD-D146-AB41-9E7C-B1AE1956131A}" type="datetimeFigureOut">
              <a:rPr lang="en-US" smtClean="0"/>
              <a:t>1/19/25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D3814-5782-C741-B53D-DDADA9464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2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A0DD-D146-AB41-9E7C-B1AE1956131A}" type="datetimeFigureOut">
              <a:rPr lang="en-US" smtClean="0"/>
              <a:t>1/19/25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D3814-5782-C741-B53D-DDADA9464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8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A0DD-D146-AB41-9E7C-B1AE1956131A}" type="datetimeFigureOut">
              <a:rPr lang="en-US" smtClean="0"/>
              <a:t>1/19/25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D3814-5782-C741-B53D-DDADA9464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A0DD-D146-AB41-9E7C-B1AE1956131A}" type="datetimeFigureOut">
              <a:rPr lang="en-US" smtClean="0"/>
              <a:t>1/19/25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D3814-5782-C741-B53D-DDADA9464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A0DD-D146-AB41-9E7C-B1AE1956131A}" type="datetimeFigureOut">
              <a:rPr lang="en-US" smtClean="0"/>
              <a:t>1/19/25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D3814-5782-C741-B53D-DDADA9464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78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A0DD-D146-AB41-9E7C-B1AE1956131A}" type="datetimeFigureOut">
              <a:rPr lang="en-US" smtClean="0"/>
              <a:t>1/19/25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D3814-5782-C741-B53D-DDADA9464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6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A0DD-D146-AB41-9E7C-B1AE1956131A}" type="datetimeFigureOut">
              <a:rPr lang="en-US" smtClean="0"/>
              <a:t>1/19/25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D3814-5782-C741-B53D-DDADA9464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A0DD-D146-AB41-9E7C-B1AE1956131A}" type="datetimeFigureOut">
              <a:rPr lang="en-US" smtClean="0"/>
              <a:t>1/19/25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D3814-5782-C741-B53D-DDADA9464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57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A0DD-D146-AB41-9E7C-B1AE1956131A}" type="datetimeFigureOut">
              <a:rPr lang="en-US" smtClean="0"/>
              <a:t>1/19/25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D3814-5782-C741-B53D-DDADA9464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0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5A0DD-D146-AB41-9E7C-B1AE1956131A}" type="datetimeFigureOut">
              <a:rPr lang="en-US" smtClean="0"/>
              <a:t>1/19/25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D3814-5782-C741-B53D-DDADA9464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082E24-47D4-84E4-5FF2-BE898F8DF40C}"/>
              </a:ext>
            </a:extLst>
          </p:cNvPr>
          <p:cNvSpPr/>
          <p:nvPr/>
        </p:nvSpPr>
        <p:spPr>
          <a:xfrm>
            <a:off x="0" y="-1"/>
            <a:ext cx="12192000" cy="8319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86C1F3-2E84-56FF-AC82-39150384A0D1}"/>
              </a:ext>
            </a:extLst>
          </p:cNvPr>
          <p:cNvSpPr/>
          <p:nvPr/>
        </p:nvSpPr>
        <p:spPr>
          <a:xfrm>
            <a:off x="0" y="0"/>
            <a:ext cx="12192000" cy="16110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2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CA677-1D8F-ED85-A0D8-DF670EEBA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F06F20-E23A-DC62-6D8F-4D48B4E02519}"/>
              </a:ext>
            </a:extLst>
          </p:cNvPr>
          <p:cNvSpPr/>
          <p:nvPr/>
        </p:nvSpPr>
        <p:spPr>
          <a:xfrm>
            <a:off x="0" y="-1"/>
            <a:ext cx="12192000" cy="8319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2F7B6F-9DCF-524E-5747-B8EFBFD7AFB7}"/>
              </a:ext>
            </a:extLst>
          </p:cNvPr>
          <p:cNvSpPr/>
          <p:nvPr/>
        </p:nvSpPr>
        <p:spPr>
          <a:xfrm>
            <a:off x="0" y="-1"/>
            <a:ext cx="12192000" cy="2100943"/>
          </a:xfrm>
          <a:prstGeom prst="rect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76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5DB80-83D7-9F29-130A-943E62C6C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C7B187-B07C-7E7D-1CE4-FF07A99A97A6}"/>
              </a:ext>
            </a:extLst>
          </p:cNvPr>
          <p:cNvSpPr/>
          <p:nvPr/>
        </p:nvSpPr>
        <p:spPr>
          <a:xfrm>
            <a:off x="0" y="-1"/>
            <a:ext cx="12192000" cy="8319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6DF804-13A2-5BEE-041C-E799A38160D9}"/>
              </a:ext>
            </a:extLst>
          </p:cNvPr>
          <p:cNvSpPr/>
          <p:nvPr/>
        </p:nvSpPr>
        <p:spPr>
          <a:xfrm>
            <a:off x="0" y="-1"/>
            <a:ext cx="12192000" cy="2100943"/>
          </a:xfrm>
          <a:prstGeom prst="rect">
            <a:avLst/>
          </a:prstGeom>
          <a:solidFill>
            <a:srgbClr val="0675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66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0FEE4-B4B4-9F8F-62C6-3D62116AA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C4FC73-6373-6AE3-DEE0-76107013A8C7}"/>
              </a:ext>
            </a:extLst>
          </p:cNvPr>
          <p:cNvSpPr/>
          <p:nvPr/>
        </p:nvSpPr>
        <p:spPr>
          <a:xfrm>
            <a:off x="0" y="-1"/>
            <a:ext cx="12192000" cy="8319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2AFCD4-3C10-A398-A4CB-D7F471ECA239}"/>
              </a:ext>
            </a:extLst>
          </p:cNvPr>
          <p:cNvSpPr/>
          <p:nvPr/>
        </p:nvSpPr>
        <p:spPr>
          <a:xfrm>
            <a:off x="0" y="-1"/>
            <a:ext cx="12192000" cy="210094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4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C587C-41F1-C9D5-64FC-F7002DEE9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62C687-DCF6-9C91-67FA-1AB68A2E1D20}"/>
              </a:ext>
            </a:extLst>
          </p:cNvPr>
          <p:cNvSpPr/>
          <p:nvPr/>
        </p:nvSpPr>
        <p:spPr>
          <a:xfrm>
            <a:off x="0" y="-1"/>
            <a:ext cx="12192000" cy="8319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FF5CC-500A-C9A6-2047-C0145AB93728}"/>
              </a:ext>
            </a:extLst>
          </p:cNvPr>
          <p:cNvSpPr/>
          <p:nvPr/>
        </p:nvSpPr>
        <p:spPr>
          <a:xfrm>
            <a:off x="0" y="-1"/>
            <a:ext cx="12192000" cy="21009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74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37EC5-0731-09D3-E51E-3B9A0F943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960BF0-414E-3F45-6A36-A37A73FC5D99}"/>
              </a:ext>
            </a:extLst>
          </p:cNvPr>
          <p:cNvSpPr/>
          <p:nvPr/>
        </p:nvSpPr>
        <p:spPr>
          <a:xfrm>
            <a:off x="0" y="-1"/>
            <a:ext cx="12192000" cy="8319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0C77D6-0E87-76A0-7502-1F6F87AA031F}"/>
              </a:ext>
            </a:extLst>
          </p:cNvPr>
          <p:cNvSpPr/>
          <p:nvPr/>
        </p:nvSpPr>
        <p:spPr>
          <a:xfrm>
            <a:off x="0" y="-1"/>
            <a:ext cx="12192000" cy="21009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7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69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Emorie D Beck</dc:creator>
  <cp:lastModifiedBy>Emorie D Beck</cp:lastModifiedBy>
  <cp:revision>1</cp:revision>
  <dcterms:created xsi:type="dcterms:W3CDTF">2025-01-20T00:07:11Z</dcterms:created>
  <dcterms:modified xsi:type="dcterms:W3CDTF">2025-01-20T01:17:02Z</dcterms:modified>
</cp:coreProperties>
</file>