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9FC"/>
    <a:srgbClr val="D883FF"/>
    <a:srgbClr val="FFCDC6"/>
    <a:srgbClr val="E8CCFF"/>
    <a:srgbClr val="D3A2F8"/>
    <a:srgbClr val="0432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DB4-94BD-3210-10FA-861E1F11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F99C-B6A0-5CDC-D39C-1BF60D82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C95DC-6A05-C83D-E9EC-5889FC59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EE4F-05E6-0F4D-1817-2A012519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67EA-0C5B-651C-1546-74E73BF7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257-C0A2-30B7-BD06-C49FC29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0D6E6-E846-6FFD-703C-91A70928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C6C7-467B-AABE-AD91-19FA2A1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1B1E-1278-66DC-2E14-AF794749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0BD4-2BCB-C195-1349-008E1B76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3397F-BC35-B55A-87AF-909A260CB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D692-1132-8A2D-C944-94C58A2D1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6BB9-D2B4-4F36-2B73-ABC766F3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0696-DBE2-0559-D5C8-3F406B61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615C-0FFC-EFDC-BFDE-E571CD2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7416-F58E-3182-439B-5DD4F5AA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CD7B-9309-4007-1B70-AC806CFD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2576-2D2E-2C50-A36A-F963AAA4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489-420F-2BFB-CB55-4209CC27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0C00-7BC0-EC44-F704-06E03AE1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7B45-C3AE-097A-4FF7-16F56D8C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7776-FA24-8998-60FF-96DBEA58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224-2C17-400B-6B37-C7582D63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1FFA-B956-6181-4148-F0752F5E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6639-7978-2F1D-990F-0FE64A51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62B-75CD-6DE9-124D-DF6D278D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453C-143D-59B5-AADA-B4223EED2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EF3E7-52F4-55AF-D52C-125D1C8C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96C8-C637-95B6-64A1-43D5476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F16CB-8BCB-A533-292B-85B6399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84C5A-C8CF-C086-A141-466F4C73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9617-6F8B-EAF4-879F-3256F386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6A42C-1E30-4697-249D-27A18648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4286-6C57-C935-3DA6-A291A1057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D4FAF-B879-6D72-D62A-14C15677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864BA-F5E9-56C7-1CA8-8BF30EE2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111B-FFE7-1E40-79B3-E10EEF9B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B75A-0396-936F-3D06-47590F66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161D7-A13E-52FC-BDD3-69455859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A201-EDAA-4433-9FBD-7E274C80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75109-B3B5-16B0-B4B0-0B2C410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4C91-9D46-4A77-A40B-67D8FC1E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BBB8F-8BE4-FC6D-823F-F01C78D9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BB6D5-E996-C6F8-3280-92E6B88E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C97D-A92E-7ACA-DA88-1E5053E9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2E8F2-4A0C-C919-8726-003AD11B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AB58-0566-6046-60FB-D19C2410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C0A1-90DB-06C0-7C3C-3CB3650E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A6857-B2B0-268D-6BBF-84C3D93F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ECF9-65CA-2750-96BE-D4D1CEC4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D399-B4E9-396D-62AD-122B5B45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AF83-F323-7F0E-A4D5-0230B733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6FC1-0239-84BC-DF73-DAD1834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DF67-33C5-2FCC-101B-176F4EC8D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ABF1-02ED-36C5-32BC-655B83F46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0971-3D26-8D48-D6B8-B28DEFC6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43522-E7FD-8824-F425-99F7D527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F53A-63E8-1315-17DF-B81AC5EB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317B-A154-8CC4-940A-00D6B8D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4712C-1148-D226-D944-69BF92C1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0A24-CB68-6D41-E99E-598AA91D3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B343-96D9-BC41-9006-81E5299074E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2F140-4FE5-2B3C-EB9D-B638A8F1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29E-C4E1-FBA0-33BF-250B78FD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E8EA-7F0D-9C49-B661-6E3ADADE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6A0919-57B7-7300-34B6-549D1C269ED7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87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98A6DA-3BE5-1145-624C-D98BA0B1F4EF}"/>
              </a:ext>
            </a:extLst>
          </p:cNvPr>
          <p:cNvGrpSpPr/>
          <p:nvPr/>
        </p:nvGrpSpPr>
        <p:grpSpPr>
          <a:xfrm>
            <a:off x="297454" y="1558269"/>
            <a:ext cx="6123417" cy="5057330"/>
            <a:chOff x="297454" y="1558269"/>
            <a:chExt cx="6123417" cy="5057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FDC618-6249-9912-E0AC-2312558D321F}"/>
                </a:ext>
              </a:extLst>
            </p:cNvPr>
            <p:cNvSpPr/>
            <p:nvPr/>
          </p:nvSpPr>
          <p:spPr>
            <a:xfrm>
              <a:off x="1383507" y="2706426"/>
              <a:ext cx="5037364" cy="2437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47F19F-E6D3-0AB3-B779-008C66C0AADE}"/>
                </a:ext>
              </a:extLst>
            </p:cNvPr>
            <p:cNvSpPr txBox="1"/>
            <p:nvPr/>
          </p:nvSpPr>
          <p:spPr>
            <a:xfrm>
              <a:off x="1630961" y="2690645"/>
              <a:ext cx="17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954A45-6413-8E31-8BDF-7FF1DB5AC218}"/>
                </a:ext>
              </a:extLst>
            </p:cNvPr>
            <p:cNvSpPr/>
            <p:nvPr/>
          </p:nvSpPr>
          <p:spPr>
            <a:xfrm>
              <a:off x="1702142" y="3407265"/>
              <a:ext cx="4339038" cy="14249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D9081A-358A-0092-CB64-59D0F008E519}"/>
                </a:ext>
              </a:extLst>
            </p:cNvPr>
            <p:cNvSpPr txBox="1"/>
            <p:nvPr/>
          </p:nvSpPr>
          <p:spPr>
            <a:xfrm>
              <a:off x="1831288" y="3407265"/>
              <a:ext cx="31422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renderPlot</a:t>
              </a:r>
              <a:endParaRPr lang="en-GB" sz="28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GB" sz="28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output$distPlot</a:t>
              </a:r>
              <a:endParaRPr lang="en-GB" sz="28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1E5D57-51AD-2C57-4167-4886C7B5C72C}"/>
                </a:ext>
              </a:extLst>
            </p:cNvPr>
            <p:cNvGrpSpPr/>
            <p:nvPr/>
          </p:nvGrpSpPr>
          <p:grpSpPr>
            <a:xfrm>
              <a:off x="297454" y="1558269"/>
              <a:ext cx="3574207" cy="5057330"/>
              <a:chOff x="297454" y="1558269"/>
              <a:chExt cx="3574207" cy="5057330"/>
            </a:xfrm>
            <a:solidFill>
              <a:srgbClr val="C00000"/>
            </a:solidFill>
          </p:grpSpPr>
          <p:sp>
            <p:nvSpPr>
              <p:cNvPr id="9" name="U-Turn Arrow 8">
                <a:extLst>
                  <a:ext uri="{FF2B5EF4-FFF2-40B4-BE49-F238E27FC236}">
                    <a16:creationId xmlns:a16="http://schemas.microsoft.com/office/drawing/2014/main" id="{724BD136-C432-F9BE-1AF1-8CA87E2976B0}"/>
                  </a:ext>
                </a:extLst>
              </p:cNvPr>
              <p:cNvSpPr/>
              <p:nvPr/>
            </p:nvSpPr>
            <p:spPr>
              <a:xfrm>
                <a:off x="482608" y="1558269"/>
                <a:ext cx="3389053" cy="1455541"/>
              </a:xfrm>
              <a:prstGeom prst="utur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U-Turn Arrow 9">
                <a:extLst>
                  <a:ext uri="{FF2B5EF4-FFF2-40B4-BE49-F238E27FC236}">
                    <a16:creationId xmlns:a16="http://schemas.microsoft.com/office/drawing/2014/main" id="{A59906F0-D39B-FAAF-EE18-1C91A5C1D312}"/>
                  </a:ext>
                </a:extLst>
              </p:cNvPr>
              <p:cNvSpPr/>
              <p:nvPr/>
            </p:nvSpPr>
            <p:spPr>
              <a:xfrm rot="10800000">
                <a:off x="297454" y="5160058"/>
                <a:ext cx="3389053" cy="1455541"/>
              </a:xfrm>
              <a:prstGeom prst="uturnArrow">
                <a:avLst>
                  <a:gd name="adj1" fmla="val 25000"/>
                  <a:gd name="adj2" fmla="val 25000"/>
                  <a:gd name="adj3" fmla="val 0"/>
                  <a:gd name="adj4" fmla="val 43750"/>
                  <a:gd name="adj5" fmla="val 968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77E732-6941-3887-B410-20154283358E}"/>
                  </a:ext>
                </a:extLst>
              </p:cNvPr>
              <p:cNvSpPr/>
              <p:nvPr/>
            </p:nvSpPr>
            <p:spPr>
              <a:xfrm>
                <a:off x="482326" y="2689580"/>
                <a:ext cx="363556" cy="319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618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BF519E-CC95-88B1-B032-DCF2D1605948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4C7A9-9225-B8E8-FAB2-A890D9BC59A9}"/>
                </a:ext>
              </a:extLst>
            </p:cNvPr>
            <p:cNvSpPr/>
            <p:nvPr/>
          </p:nvSpPr>
          <p:spPr>
            <a:xfrm>
              <a:off x="6958496" y="2772643"/>
              <a:ext cx="4542455" cy="3655589"/>
            </a:xfrm>
            <a:prstGeom prst="rect">
              <a:avLst/>
            </a:prstGeom>
            <a:solidFill>
              <a:srgbClr val="E8CCFF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92A1E-2CDE-44E2-2A08-4B97C08DAC60}"/>
                </a:ext>
              </a:extLst>
            </p:cNvPr>
            <p:cNvSpPr txBox="1"/>
            <p:nvPr/>
          </p:nvSpPr>
          <p:spPr>
            <a:xfrm>
              <a:off x="6958496" y="2832995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sidebarLayout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49789-19F1-AFD8-061E-B0E51DFE0854}"/>
                </a:ext>
              </a:extLst>
            </p:cNvPr>
            <p:cNvSpPr/>
            <p:nvPr/>
          </p:nvSpPr>
          <p:spPr>
            <a:xfrm>
              <a:off x="7046858" y="3479659"/>
              <a:ext cx="1866854" cy="2825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DCD03-F0B7-8BFE-8F44-220DC6B681B1}"/>
                </a:ext>
              </a:extLst>
            </p:cNvPr>
            <p:cNvSpPr txBox="1"/>
            <p:nvPr/>
          </p:nvSpPr>
          <p:spPr>
            <a:xfrm>
              <a:off x="7046858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sidebarPanel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8A84D-A6AC-AC10-E003-237AEAE38FEF}"/>
                </a:ext>
              </a:extLst>
            </p:cNvPr>
            <p:cNvSpPr/>
            <p:nvPr/>
          </p:nvSpPr>
          <p:spPr>
            <a:xfrm>
              <a:off x="7130148" y="4070616"/>
              <a:ext cx="1666752" cy="12252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92B31A-42F8-F99E-F551-2646C0257659}"/>
                </a:ext>
              </a:extLst>
            </p:cNvPr>
            <p:cNvSpPr txBox="1"/>
            <p:nvPr/>
          </p:nvSpPr>
          <p:spPr>
            <a:xfrm>
              <a:off x="7130145" y="4176767"/>
              <a:ext cx="1595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onsolas" panose="020B0609020204030204" pitchFamily="49" charset="0"/>
                </a:rPr>
                <a:t>sliderInput</a:t>
              </a:r>
            </a:p>
            <a:p>
              <a:r>
                <a:rPr lang="en-GB" b="1" dirty="0">
                  <a:latin typeface="Consolas" panose="020B0609020204030204" pitchFamily="49" charset="0"/>
                </a:rPr>
                <a:t>“bins”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DA840B-C172-CD0C-1DD8-31DF43E538D1}"/>
                </a:ext>
              </a:extLst>
            </p:cNvPr>
            <p:cNvSpPr/>
            <p:nvPr/>
          </p:nvSpPr>
          <p:spPr>
            <a:xfrm>
              <a:off x="8997002" y="3488619"/>
              <a:ext cx="2396422" cy="2825129"/>
            </a:xfrm>
            <a:prstGeom prst="rect">
              <a:avLst/>
            </a:prstGeom>
            <a:solidFill>
              <a:srgbClr val="FFCDC6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73AD3-FF5C-BAA1-8CEE-C302FE4CD81C}"/>
                </a:ext>
              </a:extLst>
            </p:cNvPr>
            <p:cNvSpPr txBox="1"/>
            <p:nvPr/>
          </p:nvSpPr>
          <p:spPr>
            <a:xfrm>
              <a:off x="9001885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mainPanel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684E01-4A08-9310-2CD6-2717DCB6F015}"/>
                </a:ext>
              </a:extLst>
            </p:cNvPr>
            <p:cNvSpPr/>
            <p:nvPr/>
          </p:nvSpPr>
          <p:spPr>
            <a:xfrm>
              <a:off x="9101936" y="4070616"/>
              <a:ext cx="2200047" cy="1765176"/>
            </a:xfrm>
            <a:prstGeom prst="rect">
              <a:avLst/>
            </a:prstGeom>
            <a:solidFill>
              <a:srgbClr val="E7C9FC"/>
            </a:solidFill>
            <a:ln w="57150"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3EDDDD-78FC-48A6-70C4-C8878D6ABF79}"/>
                </a:ext>
              </a:extLst>
            </p:cNvPr>
            <p:cNvSpPr txBox="1"/>
            <p:nvPr/>
          </p:nvSpPr>
          <p:spPr>
            <a:xfrm>
              <a:off x="9058953" y="4180963"/>
              <a:ext cx="170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onsolas" panose="020B0609020204030204" pitchFamily="49" charset="0"/>
                </a:rPr>
                <a:t>plotOutput</a:t>
              </a:r>
            </a:p>
            <a:p>
              <a:r>
                <a:rPr lang="en-GB" b="1" dirty="0">
                  <a:latin typeface="Consolas" panose="020B0609020204030204" pitchFamily="49" charset="0"/>
                </a:rPr>
                <a:t>“distPlot”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A164DFF-0357-A2DC-ED3C-96FFD78A3FE2}"/>
              </a:ext>
            </a:extLst>
          </p:cNvPr>
          <p:cNvSpPr/>
          <p:nvPr/>
        </p:nvSpPr>
        <p:spPr>
          <a:xfrm>
            <a:off x="1383507" y="2706426"/>
            <a:ext cx="5037364" cy="243785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5B49B-5FF7-EC94-0E51-3CF0E4662DD3}"/>
              </a:ext>
            </a:extLst>
          </p:cNvPr>
          <p:cNvSpPr txBox="1"/>
          <p:nvPr/>
        </p:nvSpPr>
        <p:spPr>
          <a:xfrm>
            <a:off x="1630961" y="2690645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6833A-3262-B6FE-16DE-6600687CE8B2}"/>
              </a:ext>
            </a:extLst>
          </p:cNvPr>
          <p:cNvSpPr/>
          <p:nvPr/>
        </p:nvSpPr>
        <p:spPr>
          <a:xfrm>
            <a:off x="1702142" y="3407265"/>
            <a:ext cx="4339038" cy="1424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4E46B-246C-9440-7AFA-32855284335D}"/>
              </a:ext>
            </a:extLst>
          </p:cNvPr>
          <p:cNvSpPr txBox="1"/>
          <p:nvPr/>
        </p:nvSpPr>
        <p:spPr>
          <a:xfrm>
            <a:off x="1831288" y="3407265"/>
            <a:ext cx="3142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renderPlot</a:t>
            </a:r>
            <a:endParaRPr lang="en-GB" sz="28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output$distPlot</a:t>
            </a:r>
            <a:endParaRPr lang="en-GB" sz="28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6DA3C0-DD59-771D-7BC7-8C02A14FD8A0}"/>
              </a:ext>
            </a:extLst>
          </p:cNvPr>
          <p:cNvGrpSpPr/>
          <p:nvPr/>
        </p:nvGrpSpPr>
        <p:grpSpPr>
          <a:xfrm>
            <a:off x="297454" y="1558269"/>
            <a:ext cx="3574207" cy="5057330"/>
            <a:chOff x="297454" y="1558269"/>
            <a:chExt cx="3574207" cy="5057330"/>
          </a:xfrm>
          <a:solidFill>
            <a:srgbClr val="C00000"/>
          </a:solidFill>
        </p:grpSpPr>
        <p:sp>
          <p:nvSpPr>
            <p:cNvPr id="22" name="U-Turn Arrow 21">
              <a:extLst>
                <a:ext uri="{FF2B5EF4-FFF2-40B4-BE49-F238E27FC236}">
                  <a16:creationId xmlns:a16="http://schemas.microsoft.com/office/drawing/2014/main" id="{6A4D61B4-D6E2-2B55-3736-865340A40EA6}"/>
                </a:ext>
              </a:extLst>
            </p:cNvPr>
            <p:cNvSpPr/>
            <p:nvPr/>
          </p:nvSpPr>
          <p:spPr>
            <a:xfrm>
              <a:off x="482608" y="1558269"/>
              <a:ext cx="3389053" cy="1455541"/>
            </a:xfrm>
            <a:prstGeom prst="utur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U-Turn Arrow 22">
              <a:extLst>
                <a:ext uri="{FF2B5EF4-FFF2-40B4-BE49-F238E27FC236}">
                  <a16:creationId xmlns:a16="http://schemas.microsoft.com/office/drawing/2014/main" id="{2D263BDA-128C-2326-D19B-0E06D1708C17}"/>
                </a:ext>
              </a:extLst>
            </p:cNvPr>
            <p:cNvSpPr/>
            <p:nvPr/>
          </p:nvSpPr>
          <p:spPr>
            <a:xfrm rot="10800000">
              <a:off x="297454" y="5160058"/>
              <a:ext cx="3389053" cy="1455541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96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49D657-AFC9-9D87-58DF-3AED40413CCF}"/>
                </a:ext>
              </a:extLst>
            </p:cNvPr>
            <p:cNvSpPr/>
            <p:nvPr/>
          </p:nvSpPr>
          <p:spPr>
            <a:xfrm>
              <a:off x="482326" y="2689580"/>
              <a:ext cx="363556" cy="319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48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D3B8F2A-4F0C-78FF-D25F-E6A2B2559423}"/>
              </a:ext>
            </a:extLst>
          </p:cNvPr>
          <p:cNvGrpSpPr/>
          <p:nvPr/>
        </p:nvGrpSpPr>
        <p:grpSpPr>
          <a:xfrm>
            <a:off x="297454" y="1249684"/>
            <a:ext cx="11450953" cy="5365915"/>
            <a:chOff x="297454" y="1249684"/>
            <a:chExt cx="11450953" cy="53659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7BF519E-CC95-88B1-B032-DCF2D1605948}"/>
                </a:ext>
              </a:extLst>
            </p:cNvPr>
            <p:cNvGrpSpPr/>
            <p:nvPr/>
          </p:nvGrpSpPr>
          <p:grpSpPr>
            <a:xfrm>
              <a:off x="6711043" y="1249684"/>
              <a:ext cx="5037364" cy="5347059"/>
              <a:chOff x="6711043" y="1249684"/>
              <a:chExt cx="5037364" cy="53470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DC8A95-DE4F-A69D-D137-FA235D8CC2D4}"/>
                  </a:ext>
                </a:extLst>
              </p:cNvPr>
              <p:cNvSpPr/>
              <p:nvPr/>
            </p:nvSpPr>
            <p:spPr>
              <a:xfrm>
                <a:off x="6711043" y="1265465"/>
                <a:ext cx="5037364" cy="53312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929A16-D8D9-E2AF-AC13-42756DE46472}"/>
                  </a:ext>
                </a:extLst>
              </p:cNvPr>
              <p:cNvSpPr/>
              <p:nvPr/>
            </p:nvSpPr>
            <p:spPr>
              <a:xfrm>
                <a:off x="6958497" y="1896015"/>
                <a:ext cx="4542455" cy="648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90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BC9B-1ADC-CC26-3FF2-095DE30BADCC}"/>
                  </a:ext>
                </a:extLst>
              </p:cNvPr>
              <p:cNvSpPr txBox="1"/>
              <p:nvPr/>
            </p:nvSpPr>
            <p:spPr>
              <a:xfrm>
                <a:off x="6958497" y="1249684"/>
                <a:ext cx="6912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dirty="0" err="1">
                    <a:latin typeface="Consolas" panose="020B0609020204030204" pitchFamily="49" charset="0"/>
                  </a:rPr>
                  <a:t>ui</a:t>
                </a:r>
                <a:endParaRPr lang="en-GB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E593AE-E423-7A1F-0B5E-9ACFB81ED702}"/>
                  </a:ext>
                </a:extLst>
              </p:cNvPr>
              <p:cNvSpPr txBox="1"/>
              <p:nvPr/>
            </p:nvSpPr>
            <p:spPr>
              <a:xfrm>
                <a:off x="6958496" y="1960554"/>
                <a:ext cx="21563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err="1">
                    <a:latin typeface="Consolas" panose="020B0609020204030204" pitchFamily="49" charset="0"/>
                  </a:rPr>
                  <a:t>titlePanel</a:t>
                </a:r>
                <a:endParaRPr lang="en-GB" sz="28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C4C7A9-9225-B8E8-FAB2-A890D9BC59A9}"/>
                  </a:ext>
                </a:extLst>
              </p:cNvPr>
              <p:cNvSpPr/>
              <p:nvPr/>
            </p:nvSpPr>
            <p:spPr>
              <a:xfrm>
                <a:off x="6958496" y="2772643"/>
                <a:ext cx="4542455" cy="3655589"/>
              </a:xfrm>
              <a:prstGeom prst="rect">
                <a:avLst/>
              </a:prstGeom>
              <a:solidFill>
                <a:srgbClr val="E8CCFF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92A1E-2CDE-44E2-2A08-4B97C08DAC60}"/>
                  </a:ext>
                </a:extLst>
              </p:cNvPr>
              <p:cNvSpPr txBox="1"/>
              <p:nvPr/>
            </p:nvSpPr>
            <p:spPr>
              <a:xfrm>
                <a:off x="6958496" y="2832995"/>
                <a:ext cx="27478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err="1">
                    <a:latin typeface="Consolas" panose="020B0609020204030204" pitchFamily="49" charset="0"/>
                  </a:rPr>
                  <a:t>sidebarLayout</a:t>
                </a:r>
                <a:endParaRPr lang="en-GB" sz="28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549789-19F1-AFD8-061E-B0E51DFE0854}"/>
                  </a:ext>
                </a:extLst>
              </p:cNvPr>
              <p:cNvSpPr/>
              <p:nvPr/>
            </p:nvSpPr>
            <p:spPr>
              <a:xfrm>
                <a:off x="7046858" y="3479659"/>
                <a:ext cx="1866854" cy="28251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DCD03-F0B7-8BFE-8F44-220DC6B681B1}"/>
                  </a:ext>
                </a:extLst>
              </p:cNvPr>
              <p:cNvSpPr txBox="1"/>
              <p:nvPr/>
            </p:nvSpPr>
            <p:spPr>
              <a:xfrm>
                <a:off x="7046858" y="3525244"/>
                <a:ext cx="1866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err="1">
                    <a:latin typeface="Consolas" panose="020B0609020204030204" pitchFamily="49" charset="0"/>
                  </a:rPr>
                  <a:t>sidebarPanel</a:t>
                </a:r>
                <a:endParaRPr lang="en-GB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B8A84D-A6AC-AC10-E003-237AEAE38FEF}"/>
                  </a:ext>
                </a:extLst>
              </p:cNvPr>
              <p:cNvSpPr/>
              <p:nvPr/>
            </p:nvSpPr>
            <p:spPr>
              <a:xfrm>
                <a:off x="7130148" y="4070616"/>
                <a:ext cx="1666752" cy="12252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92B31A-42F8-F99E-F551-2646C0257659}"/>
                  </a:ext>
                </a:extLst>
              </p:cNvPr>
              <p:cNvSpPr txBox="1"/>
              <p:nvPr/>
            </p:nvSpPr>
            <p:spPr>
              <a:xfrm>
                <a:off x="7130145" y="4176767"/>
                <a:ext cx="15957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Consolas" panose="020B0609020204030204" pitchFamily="49" charset="0"/>
                  </a:rPr>
                  <a:t>sliderInput</a:t>
                </a:r>
              </a:p>
              <a:p>
                <a:r>
                  <a:rPr lang="en-GB" b="1" dirty="0">
                    <a:latin typeface="Consolas" panose="020B0609020204030204" pitchFamily="49" charset="0"/>
                  </a:rPr>
                  <a:t>“bins”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DA840B-C172-CD0C-1DD8-31DF43E538D1}"/>
                  </a:ext>
                </a:extLst>
              </p:cNvPr>
              <p:cNvSpPr/>
              <p:nvPr/>
            </p:nvSpPr>
            <p:spPr>
              <a:xfrm>
                <a:off x="8997002" y="3488619"/>
                <a:ext cx="2396422" cy="2825129"/>
              </a:xfrm>
              <a:prstGeom prst="rect">
                <a:avLst/>
              </a:prstGeom>
              <a:solidFill>
                <a:srgbClr val="FFCDC6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73AD3-FF5C-BAA1-8CEE-C302FE4CD81C}"/>
                  </a:ext>
                </a:extLst>
              </p:cNvPr>
              <p:cNvSpPr txBox="1"/>
              <p:nvPr/>
            </p:nvSpPr>
            <p:spPr>
              <a:xfrm>
                <a:off x="9001885" y="3525244"/>
                <a:ext cx="1866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err="1">
                    <a:latin typeface="Consolas" panose="020B0609020204030204" pitchFamily="49" charset="0"/>
                  </a:rPr>
                  <a:t>mainPanel</a:t>
                </a:r>
                <a:endParaRPr lang="en-GB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684E01-4A08-9310-2CD6-2717DCB6F015}"/>
                  </a:ext>
                </a:extLst>
              </p:cNvPr>
              <p:cNvSpPr/>
              <p:nvPr/>
            </p:nvSpPr>
            <p:spPr>
              <a:xfrm>
                <a:off x="9101936" y="4070616"/>
                <a:ext cx="2200047" cy="1765176"/>
              </a:xfrm>
              <a:prstGeom prst="rect">
                <a:avLst/>
              </a:prstGeom>
              <a:solidFill>
                <a:srgbClr val="E7C9FC"/>
              </a:solidFill>
              <a:ln w="57150"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3EDDDD-78FC-48A6-70C4-C8878D6ABF79}"/>
                  </a:ext>
                </a:extLst>
              </p:cNvPr>
              <p:cNvSpPr txBox="1"/>
              <p:nvPr/>
            </p:nvSpPr>
            <p:spPr>
              <a:xfrm>
                <a:off x="9058953" y="4180963"/>
                <a:ext cx="17054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Consolas" panose="020B0609020204030204" pitchFamily="49" charset="0"/>
                  </a:rPr>
                  <a:t>plotOutput</a:t>
                </a:r>
              </a:p>
              <a:p>
                <a:r>
                  <a:rPr lang="en-GB" b="1" dirty="0">
                    <a:latin typeface="Consolas" panose="020B0609020204030204" pitchFamily="49" charset="0"/>
                  </a:rPr>
                  <a:t>“distPlot”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164DFF-0357-A2DC-ED3C-96FFD78A3FE2}"/>
                </a:ext>
              </a:extLst>
            </p:cNvPr>
            <p:cNvSpPr/>
            <p:nvPr/>
          </p:nvSpPr>
          <p:spPr>
            <a:xfrm>
              <a:off x="1383507" y="2706426"/>
              <a:ext cx="5037364" cy="2437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C5B49B-5FF7-EC94-0E51-3CF0E4662DD3}"/>
                </a:ext>
              </a:extLst>
            </p:cNvPr>
            <p:cNvSpPr txBox="1"/>
            <p:nvPr/>
          </p:nvSpPr>
          <p:spPr>
            <a:xfrm>
              <a:off x="1630961" y="2690645"/>
              <a:ext cx="17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server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06833A-3262-B6FE-16DE-6600687CE8B2}"/>
                </a:ext>
              </a:extLst>
            </p:cNvPr>
            <p:cNvSpPr/>
            <p:nvPr/>
          </p:nvSpPr>
          <p:spPr>
            <a:xfrm>
              <a:off x="1702142" y="3407265"/>
              <a:ext cx="4339038" cy="14249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B4E46B-246C-9440-7AFA-32855284335D}"/>
                </a:ext>
              </a:extLst>
            </p:cNvPr>
            <p:cNvSpPr txBox="1"/>
            <p:nvPr/>
          </p:nvSpPr>
          <p:spPr>
            <a:xfrm>
              <a:off x="1831288" y="3407265"/>
              <a:ext cx="31422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renderPlot</a:t>
              </a:r>
              <a:endParaRPr lang="en-GB" sz="28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GB" sz="2800" b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output$distPlot</a:t>
              </a:r>
              <a:endParaRPr lang="en-GB" sz="2800" b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6DA3C0-DD59-771D-7BC7-8C02A14FD8A0}"/>
                </a:ext>
              </a:extLst>
            </p:cNvPr>
            <p:cNvGrpSpPr/>
            <p:nvPr/>
          </p:nvGrpSpPr>
          <p:grpSpPr>
            <a:xfrm>
              <a:off x="297454" y="1558269"/>
              <a:ext cx="3574207" cy="5057330"/>
              <a:chOff x="297454" y="1558269"/>
              <a:chExt cx="3574207" cy="5057330"/>
            </a:xfrm>
            <a:solidFill>
              <a:srgbClr val="C00000"/>
            </a:solidFill>
          </p:grpSpPr>
          <p:sp>
            <p:nvSpPr>
              <p:cNvPr id="22" name="U-Turn Arrow 21">
                <a:extLst>
                  <a:ext uri="{FF2B5EF4-FFF2-40B4-BE49-F238E27FC236}">
                    <a16:creationId xmlns:a16="http://schemas.microsoft.com/office/drawing/2014/main" id="{6A4D61B4-D6E2-2B55-3736-865340A40EA6}"/>
                  </a:ext>
                </a:extLst>
              </p:cNvPr>
              <p:cNvSpPr/>
              <p:nvPr/>
            </p:nvSpPr>
            <p:spPr>
              <a:xfrm>
                <a:off x="482608" y="1558269"/>
                <a:ext cx="3389053" cy="1455541"/>
              </a:xfrm>
              <a:prstGeom prst="utur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U-Turn Arrow 22">
                <a:extLst>
                  <a:ext uri="{FF2B5EF4-FFF2-40B4-BE49-F238E27FC236}">
                    <a16:creationId xmlns:a16="http://schemas.microsoft.com/office/drawing/2014/main" id="{2D263BDA-128C-2326-D19B-0E06D1708C17}"/>
                  </a:ext>
                </a:extLst>
              </p:cNvPr>
              <p:cNvSpPr/>
              <p:nvPr/>
            </p:nvSpPr>
            <p:spPr>
              <a:xfrm rot="10800000">
                <a:off x="297454" y="5160058"/>
                <a:ext cx="3389053" cy="1455541"/>
              </a:xfrm>
              <a:prstGeom prst="uturnArrow">
                <a:avLst>
                  <a:gd name="adj1" fmla="val 25000"/>
                  <a:gd name="adj2" fmla="val 25000"/>
                  <a:gd name="adj3" fmla="val 0"/>
                  <a:gd name="adj4" fmla="val 43750"/>
                  <a:gd name="adj5" fmla="val 968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49D657-AFC9-9D87-58DF-3AED40413CCF}"/>
                  </a:ext>
                </a:extLst>
              </p:cNvPr>
              <p:cNvSpPr/>
              <p:nvPr/>
            </p:nvSpPr>
            <p:spPr>
              <a:xfrm>
                <a:off x="482326" y="2689580"/>
                <a:ext cx="363556" cy="319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F015BF2-22FF-1257-1BEA-6142D7468952}"/>
                </a:ext>
              </a:extLst>
            </p:cNvPr>
            <p:cNvSpPr/>
            <p:nvPr/>
          </p:nvSpPr>
          <p:spPr>
            <a:xfrm rot="10800000">
              <a:off x="6041177" y="4056070"/>
              <a:ext cx="1088964" cy="5114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Bent Arrow 25">
              <a:extLst>
                <a:ext uri="{FF2B5EF4-FFF2-40B4-BE49-F238E27FC236}">
                  <a16:creationId xmlns:a16="http://schemas.microsoft.com/office/drawing/2014/main" id="{72936A38-CCA8-2877-A63B-AD4E22BAD083}"/>
                </a:ext>
              </a:extLst>
            </p:cNvPr>
            <p:cNvSpPr/>
            <p:nvPr/>
          </p:nvSpPr>
          <p:spPr>
            <a:xfrm rot="10800000" flipH="1">
              <a:off x="4365859" y="4823095"/>
              <a:ext cx="4693094" cy="969989"/>
            </a:xfrm>
            <a:prstGeom prst="bentArrow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54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DF0FDD-8DA4-7906-257C-06FBAA56F6D2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95D806-3F6A-BEE9-783C-340250AA08C4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4C7A9-9225-B8E8-FAB2-A890D9BC59A9}"/>
                </a:ext>
              </a:extLst>
            </p:cNvPr>
            <p:cNvSpPr/>
            <p:nvPr/>
          </p:nvSpPr>
          <p:spPr>
            <a:xfrm>
              <a:off x="6958496" y="2772643"/>
              <a:ext cx="4542455" cy="3655589"/>
            </a:xfrm>
            <a:prstGeom prst="rect">
              <a:avLst/>
            </a:prstGeom>
            <a:solidFill>
              <a:srgbClr val="E8CCFF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92A1E-2CDE-44E2-2A08-4B97C08DAC60}"/>
                </a:ext>
              </a:extLst>
            </p:cNvPr>
            <p:cNvSpPr txBox="1"/>
            <p:nvPr/>
          </p:nvSpPr>
          <p:spPr>
            <a:xfrm>
              <a:off x="6958496" y="2832995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sidebarLayout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9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907E12-096E-F8BF-C395-110E3C0B80E2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4C7A9-9225-B8E8-FAB2-A890D9BC59A9}"/>
                </a:ext>
              </a:extLst>
            </p:cNvPr>
            <p:cNvSpPr/>
            <p:nvPr/>
          </p:nvSpPr>
          <p:spPr>
            <a:xfrm>
              <a:off x="6958496" y="2772643"/>
              <a:ext cx="4542455" cy="3655589"/>
            </a:xfrm>
            <a:prstGeom prst="rect">
              <a:avLst/>
            </a:prstGeom>
            <a:solidFill>
              <a:srgbClr val="E8CCFF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92A1E-2CDE-44E2-2A08-4B97C08DAC60}"/>
                </a:ext>
              </a:extLst>
            </p:cNvPr>
            <p:cNvSpPr txBox="1"/>
            <p:nvPr/>
          </p:nvSpPr>
          <p:spPr>
            <a:xfrm>
              <a:off x="6958496" y="2832995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sidebarLayout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49789-19F1-AFD8-061E-B0E51DFE0854}"/>
                </a:ext>
              </a:extLst>
            </p:cNvPr>
            <p:cNvSpPr/>
            <p:nvPr/>
          </p:nvSpPr>
          <p:spPr>
            <a:xfrm>
              <a:off x="7046858" y="3479659"/>
              <a:ext cx="1866854" cy="2825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DCD03-F0B7-8BFE-8F44-220DC6B681B1}"/>
                </a:ext>
              </a:extLst>
            </p:cNvPr>
            <p:cNvSpPr txBox="1"/>
            <p:nvPr/>
          </p:nvSpPr>
          <p:spPr>
            <a:xfrm>
              <a:off x="7046858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sidebarPanel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725BCF-3B8E-7187-A93B-303CD3C8FC15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4C7A9-9225-B8E8-FAB2-A890D9BC59A9}"/>
                </a:ext>
              </a:extLst>
            </p:cNvPr>
            <p:cNvSpPr/>
            <p:nvPr/>
          </p:nvSpPr>
          <p:spPr>
            <a:xfrm>
              <a:off x="6958496" y="2772643"/>
              <a:ext cx="4542455" cy="3655589"/>
            </a:xfrm>
            <a:prstGeom prst="rect">
              <a:avLst/>
            </a:prstGeom>
            <a:solidFill>
              <a:srgbClr val="E8CCFF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92A1E-2CDE-44E2-2A08-4B97C08DAC60}"/>
                </a:ext>
              </a:extLst>
            </p:cNvPr>
            <p:cNvSpPr txBox="1"/>
            <p:nvPr/>
          </p:nvSpPr>
          <p:spPr>
            <a:xfrm>
              <a:off x="6958496" y="2832995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sidebarLayout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49789-19F1-AFD8-061E-B0E51DFE0854}"/>
                </a:ext>
              </a:extLst>
            </p:cNvPr>
            <p:cNvSpPr/>
            <p:nvPr/>
          </p:nvSpPr>
          <p:spPr>
            <a:xfrm>
              <a:off x="7046858" y="3479659"/>
              <a:ext cx="1866854" cy="2825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DCD03-F0B7-8BFE-8F44-220DC6B681B1}"/>
                </a:ext>
              </a:extLst>
            </p:cNvPr>
            <p:cNvSpPr txBox="1"/>
            <p:nvPr/>
          </p:nvSpPr>
          <p:spPr>
            <a:xfrm>
              <a:off x="7046858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sidebarPanel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8A84D-A6AC-AC10-E003-237AEAE38FEF}"/>
                </a:ext>
              </a:extLst>
            </p:cNvPr>
            <p:cNvSpPr/>
            <p:nvPr/>
          </p:nvSpPr>
          <p:spPr>
            <a:xfrm>
              <a:off x="7130148" y="4070616"/>
              <a:ext cx="1666752" cy="12252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92B31A-42F8-F99E-F551-2646C0257659}"/>
                </a:ext>
              </a:extLst>
            </p:cNvPr>
            <p:cNvSpPr txBox="1"/>
            <p:nvPr/>
          </p:nvSpPr>
          <p:spPr>
            <a:xfrm>
              <a:off x="7130145" y="4176767"/>
              <a:ext cx="1595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onsolas" panose="020B0609020204030204" pitchFamily="49" charset="0"/>
                </a:rPr>
                <a:t>sliderInput</a:t>
              </a:r>
            </a:p>
            <a:p>
              <a:r>
                <a:rPr lang="en-GB" b="1" dirty="0">
                  <a:latin typeface="Consolas" panose="020B0609020204030204" pitchFamily="49" charset="0"/>
                </a:rPr>
                <a:t>“bins”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7DF7D6-13AF-D57A-9922-1A5D84D3483E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4C7A9-9225-B8E8-FAB2-A890D9BC59A9}"/>
                </a:ext>
              </a:extLst>
            </p:cNvPr>
            <p:cNvSpPr/>
            <p:nvPr/>
          </p:nvSpPr>
          <p:spPr>
            <a:xfrm>
              <a:off x="6958496" y="2772643"/>
              <a:ext cx="4542455" cy="3655589"/>
            </a:xfrm>
            <a:prstGeom prst="rect">
              <a:avLst/>
            </a:prstGeom>
            <a:solidFill>
              <a:srgbClr val="E8CCFF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92A1E-2CDE-44E2-2A08-4B97C08DAC60}"/>
                </a:ext>
              </a:extLst>
            </p:cNvPr>
            <p:cNvSpPr txBox="1"/>
            <p:nvPr/>
          </p:nvSpPr>
          <p:spPr>
            <a:xfrm>
              <a:off x="6958496" y="2832995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sidebarLayout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49789-19F1-AFD8-061E-B0E51DFE0854}"/>
                </a:ext>
              </a:extLst>
            </p:cNvPr>
            <p:cNvSpPr/>
            <p:nvPr/>
          </p:nvSpPr>
          <p:spPr>
            <a:xfrm>
              <a:off x="7046858" y="3479659"/>
              <a:ext cx="1866854" cy="2825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DCD03-F0B7-8BFE-8F44-220DC6B681B1}"/>
                </a:ext>
              </a:extLst>
            </p:cNvPr>
            <p:cNvSpPr txBox="1"/>
            <p:nvPr/>
          </p:nvSpPr>
          <p:spPr>
            <a:xfrm>
              <a:off x="7046858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sidebarPanel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8A84D-A6AC-AC10-E003-237AEAE38FEF}"/>
                </a:ext>
              </a:extLst>
            </p:cNvPr>
            <p:cNvSpPr/>
            <p:nvPr/>
          </p:nvSpPr>
          <p:spPr>
            <a:xfrm>
              <a:off x="7130148" y="4070616"/>
              <a:ext cx="1666752" cy="12252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92B31A-42F8-F99E-F551-2646C0257659}"/>
                </a:ext>
              </a:extLst>
            </p:cNvPr>
            <p:cNvSpPr txBox="1"/>
            <p:nvPr/>
          </p:nvSpPr>
          <p:spPr>
            <a:xfrm>
              <a:off x="7130145" y="4176767"/>
              <a:ext cx="1595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onsolas" panose="020B0609020204030204" pitchFamily="49" charset="0"/>
                </a:rPr>
                <a:t>sliderInput</a:t>
              </a:r>
            </a:p>
            <a:p>
              <a:r>
                <a:rPr lang="en-GB" b="1" dirty="0">
                  <a:latin typeface="Consolas" panose="020B0609020204030204" pitchFamily="49" charset="0"/>
                </a:rPr>
                <a:t>“bins”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DA840B-C172-CD0C-1DD8-31DF43E538D1}"/>
                </a:ext>
              </a:extLst>
            </p:cNvPr>
            <p:cNvSpPr/>
            <p:nvPr/>
          </p:nvSpPr>
          <p:spPr>
            <a:xfrm>
              <a:off x="8997002" y="3488619"/>
              <a:ext cx="2396422" cy="2825129"/>
            </a:xfrm>
            <a:prstGeom prst="rect">
              <a:avLst/>
            </a:prstGeom>
            <a:solidFill>
              <a:srgbClr val="FFCDC6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73AD3-FF5C-BAA1-8CEE-C302FE4CD81C}"/>
                </a:ext>
              </a:extLst>
            </p:cNvPr>
            <p:cNvSpPr txBox="1"/>
            <p:nvPr/>
          </p:nvSpPr>
          <p:spPr>
            <a:xfrm>
              <a:off x="9001885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mainPanel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7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BF519E-CC95-88B1-B032-DCF2D1605948}"/>
              </a:ext>
            </a:extLst>
          </p:cNvPr>
          <p:cNvGrpSpPr/>
          <p:nvPr/>
        </p:nvGrpSpPr>
        <p:grpSpPr>
          <a:xfrm>
            <a:off x="6711043" y="1249684"/>
            <a:ext cx="5037364" cy="5347059"/>
            <a:chOff x="6711043" y="1249684"/>
            <a:chExt cx="5037364" cy="5347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DC8A95-DE4F-A69D-D137-FA235D8CC2D4}"/>
                </a:ext>
              </a:extLst>
            </p:cNvPr>
            <p:cNvSpPr/>
            <p:nvPr/>
          </p:nvSpPr>
          <p:spPr>
            <a:xfrm>
              <a:off x="6711043" y="1265465"/>
              <a:ext cx="5037364" cy="5331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29A16-D8D9-E2AF-AC13-42756DE46472}"/>
                </a:ext>
              </a:extLst>
            </p:cNvPr>
            <p:cNvSpPr/>
            <p:nvPr/>
          </p:nvSpPr>
          <p:spPr>
            <a:xfrm>
              <a:off x="6958497" y="1896015"/>
              <a:ext cx="4542455" cy="64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9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0BC9B-1ADC-CC26-3FF2-095DE30BADCC}"/>
                </a:ext>
              </a:extLst>
            </p:cNvPr>
            <p:cNvSpPr txBox="1"/>
            <p:nvPr/>
          </p:nvSpPr>
          <p:spPr>
            <a:xfrm>
              <a:off x="6958497" y="124968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>
                  <a:latin typeface="Consolas" panose="020B0609020204030204" pitchFamily="49" charset="0"/>
                </a:rPr>
                <a:t>ui</a:t>
              </a:r>
              <a:endParaRPr lang="en-GB" sz="3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E593AE-E423-7A1F-0B5E-9ACFB81ED702}"/>
                </a:ext>
              </a:extLst>
            </p:cNvPr>
            <p:cNvSpPr txBox="1"/>
            <p:nvPr/>
          </p:nvSpPr>
          <p:spPr>
            <a:xfrm>
              <a:off x="6958496" y="1960554"/>
              <a:ext cx="2156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titlePanel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4C7A9-9225-B8E8-FAB2-A890D9BC59A9}"/>
                </a:ext>
              </a:extLst>
            </p:cNvPr>
            <p:cNvSpPr/>
            <p:nvPr/>
          </p:nvSpPr>
          <p:spPr>
            <a:xfrm>
              <a:off x="6958496" y="2772643"/>
              <a:ext cx="4542455" cy="3655589"/>
            </a:xfrm>
            <a:prstGeom prst="rect">
              <a:avLst/>
            </a:prstGeom>
            <a:solidFill>
              <a:srgbClr val="E8CCFF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92A1E-2CDE-44E2-2A08-4B97C08DAC60}"/>
                </a:ext>
              </a:extLst>
            </p:cNvPr>
            <p:cNvSpPr txBox="1"/>
            <p:nvPr/>
          </p:nvSpPr>
          <p:spPr>
            <a:xfrm>
              <a:off x="6958496" y="2832995"/>
              <a:ext cx="2747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Consolas" panose="020B0609020204030204" pitchFamily="49" charset="0"/>
                </a:rPr>
                <a:t>sidebarLayout</a:t>
              </a:r>
              <a:endParaRPr lang="en-GB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49789-19F1-AFD8-061E-B0E51DFE0854}"/>
                </a:ext>
              </a:extLst>
            </p:cNvPr>
            <p:cNvSpPr/>
            <p:nvPr/>
          </p:nvSpPr>
          <p:spPr>
            <a:xfrm>
              <a:off x="7046858" y="3479659"/>
              <a:ext cx="1866854" cy="2825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DCD03-F0B7-8BFE-8F44-220DC6B681B1}"/>
                </a:ext>
              </a:extLst>
            </p:cNvPr>
            <p:cNvSpPr txBox="1"/>
            <p:nvPr/>
          </p:nvSpPr>
          <p:spPr>
            <a:xfrm>
              <a:off x="7046858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sidebarPanel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B8A84D-A6AC-AC10-E003-237AEAE38FEF}"/>
                </a:ext>
              </a:extLst>
            </p:cNvPr>
            <p:cNvSpPr/>
            <p:nvPr/>
          </p:nvSpPr>
          <p:spPr>
            <a:xfrm>
              <a:off x="7130148" y="4070616"/>
              <a:ext cx="1666752" cy="12252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92B31A-42F8-F99E-F551-2646C0257659}"/>
                </a:ext>
              </a:extLst>
            </p:cNvPr>
            <p:cNvSpPr txBox="1"/>
            <p:nvPr/>
          </p:nvSpPr>
          <p:spPr>
            <a:xfrm>
              <a:off x="7130145" y="4176767"/>
              <a:ext cx="1595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onsolas" panose="020B0609020204030204" pitchFamily="49" charset="0"/>
                </a:rPr>
                <a:t>sliderInput</a:t>
              </a:r>
            </a:p>
            <a:p>
              <a:r>
                <a:rPr lang="en-GB" b="1" dirty="0">
                  <a:latin typeface="Consolas" panose="020B0609020204030204" pitchFamily="49" charset="0"/>
                </a:rPr>
                <a:t>“bins”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DA840B-C172-CD0C-1DD8-31DF43E538D1}"/>
                </a:ext>
              </a:extLst>
            </p:cNvPr>
            <p:cNvSpPr/>
            <p:nvPr/>
          </p:nvSpPr>
          <p:spPr>
            <a:xfrm>
              <a:off x="8997002" y="3488619"/>
              <a:ext cx="2396422" cy="2825129"/>
            </a:xfrm>
            <a:prstGeom prst="rect">
              <a:avLst/>
            </a:prstGeom>
            <a:solidFill>
              <a:srgbClr val="FFCDC6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73AD3-FF5C-BAA1-8CEE-C302FE4CD81C}"/>
                </a:ext>
              </a:extLst>
            </p:cNvPr>
            <p:cNvSpPr txBox="1"/>
            <p:nvPr/>
          </p:nvSpPr>
          <p:spPr>
            <a:xfrm>
              <a:off x="9001885" y="3525244"/>
              <a:ext cx="1866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>
                  <a:latin typeface="Consolas" panose="020B0609020204030204" pitchFamily="49" charset="0"/>
                </a:rPr>
                <a:t>mainPanel</a:t>
              </a:r>
              <a:endParaRPr lang="en-GB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684E01-4A08-9310-2CD6-2717DCB6F015}"/>
                </a:ext>
              </a:extLst>
            </p:cNvPr>
            <p:cNvSpPr/>
            <p:nvPr/>
          </p:nvSpPr>
          <p:spPr>
            <a:xfrm>
              <a:off x="9101936" y="4070616"/>
              <a:ext cx="2200047" cy="1765176"/>
            </a:xfrm>
            <a:prstGeom prst="rect">
              <a:avLst/>
            </a:prstGeom>
            <a:solidFill>
              <a:srgbClr val="E7C9FC"/>
            </a:solidFill>
            <a:ln w="57150"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3EDDDD-78FC-48A6-70C4-C8878D6ABF79}"/>
                </a:ext>
              </a:extLst>
            </p:cNvPr>
            <p:cNvSpPr txBox="1"/>
            <p:nvPr/>
          </p:nvSpPr>
          <p:spPr>
            <a:xfrm>
              <a:off x="9058953" y="4180963"/>
              <a:ext cx="170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onsolas" panose="020B0609020204030204" pitchFamily="49" charset="0"/>
                </a:rPr>
                <a:t>plotOutput</a:t>
              </a:r>
            </a:p>
            <a:p>
              <a:r>
                <a:rPr lang="en-GB" b="1" dirty="0">
                  <a:latin typeface="Consolas" panose="020B0609020204030204" pitchFamily="49" charset="0"/>
                </a:rPr>
                <a:t>“distPlot”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8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4CA2A8C-84C3-4353-AF5F-51965A6A5C5B}"/>
              </a:ext>
            </a:extLst>
          </p:cNvPr>
          <p:cNvGrpSpPr/>
          <p:nvPr/>
        </p:nvGrpSpPr>
        <p:grpSpPr>
          <a:xfrm>
            <a:off x="297454" y="1558269"/>
            <a:ext cx="6123417" cy="5057330"/>
            <a:chOff x="297454" y="1558269"/>
            <a:chExt cx="6123417" cy="50573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0D691C-C137-688B-C808-AD35BE6CE6D6}"/>
                </a:ext>
              </a:extLst>
            </p:cNvPr>
            <p:cNvGrpSpPr/>
            <p:nvPr/>
          </p:nvGrpSpPr>
          <p:grpSpPr>
            <a:xfrm>
              <a:off x="1383507" y="2690645"/>
              <a:ext cx="5037364" cy="2453636"/>
              <a:chOff x="1383507" y="2690645"/>
              <a:chExt cx="5037364" cy="245363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FDC618-6249-9912-E0AC-2312558D321F}"/>
                  </a:ext>
                </a:extLst>
              </p:cNvPr>
              <p:cNvSpPr/>
              <p:nvPr/>
            </p:nvSpPr>
            <p:spPr>
              <a:xfrm>
                <a:off x="1383507" y="2706426"/>
                <a:ext cx="5037364" cy="24378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7F19F-E6D3-0AB3-B779-008C66C0AADE}"/>
                  </a:ext>
                </a:extLst>
              </p:cNvPr>
              <p:cNvSpPr txBox="1"/>
              <p:nvPr/>
            </p:nvSpPr>
            <p:spPr>
              <a:xfrm>
                <a:off x="1630961" y="2690645"/>
                <a:ext cx="17043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server</a:t>
                </a:r>
              </a:p>
            </p:txBody>
          </p:sp>
        </p:grpSp>
        <p:sp>
          <p:nvSpPr>
            <p:cNvPr id="13" name="U-Turn Arrow 12">
              <a:extLst>
                <a:ext uri="{FF2B5EF4-FFF2-40B4-BE49-F238E27FC236}">
                  <a16:creationId xmlns:a16="http://schemas.microsoft.com/office/drawing/2014/main" id="{6B85BB79-42CE-EBC9-C0FF-9AA2F26D870D}"/>
                </a:ext>
              </a:extLst>
            </p:cNvPr>
            <p:cNvSpPr/>
            <p:nvPr/>
          </p:nvSpPr>
          <p:spPr>
            <a:xfrm>
              <a:off x="482608" y="1558269"/>
              <a:ext cx="3389053" cy="1455541"/>
            </a:xfrm>
            <a:prstGeom prst="utur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U-Turn Arrow 13">
              <a:extLst>
                <a:ext uri="{FF2B5EF4-FFF2-40B4-BE49-F238E27FC236}">
                  <a16:creationId xmlns:a16="http://schemas.microsoft.com/office/drawing/2014/main" id="{EE9518A7-6864-D37E-EF90-26F7B7163623}"/>
                </a:ext>
              </a:extLst>
            </p:cNvPr>
            <p:cNvSpPr/>
            <p:nvPr/>
          </p:nvSpPr>
          <p:spPr>
            <a:xfrm rot="10800000">
              <a:off x="297454" y="5160058"/>
              <a:ext cx="3389053" cy="1455541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968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5B6711-C817-BFD9-08BD-83C9F216571C}"/>
                </a:ext>
              </a:extLst>
            </p:cNvPr>
            <p:cNvSpPr/>
            <p:nvPr/>
          </p:nvSpPr>
          <p:spPr>
            <a:xfrm>
              <a:off x="482326" y="2689580"/>
              <a:ext cx="363556" cy="3192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171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742676D-4134-10DF-A3B4-A58C781430D5}"/>
              </a:ext>
            </a:extLst>
          </p:cNvPr>
          <p:cNvGrpSpPr/>
          <p:nvPr/>
        </p:nvGrpSpPr>
        <p:grpSpPr>
          <a:xfrm>
            <a:off x="297454" y="1558269"/>
            <a:ext cx="6123417" cy="5057330"/>
            <a:chOff x="297454" y="1558269"/>
            <a:chExt cx="6123417" cy="50573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82CE38-935F-0817-99E0-023BFA7C85AC}"/>
                </a:ext>
              </a:extLst>
            </p:cNvPr>
            <p:cNvGrpSpPr/>
            <p:nvPr/>
          </p:nvGrpSpPr>
          <p:grpSpPr>
            <a:xfrm>
              <a:off x="1383507" y="2690645"/>
              <a:ext cx="5037364" cy="2453636"/>
              <a:chOff x="1383507" y="2690645"/>
              <a:chExt cx="5037364" cy="245363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FDC618-6249-9912-E0AC-2312558D321F}"/>
                  </a:ext>
                </a:extLst>
              </p:cNvPr>
              <p:cNvSpPr/>
              <p:nvPr/>
            </p:nvSpPr>
            <p:spPr>
              <a:xfrm>
                <a:off x="1383507" y="2706426"/>
                <a:ext cx="5037364" cy="24378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7F19F-E6D3-0AB3-B779-008C66C0AADE}"/>
                  </a:ext>
                </a:extLst>
              </p:cNvPr>
              <p:cNvSpPr txBox="1"/>
              <p:nvPr/>
            </p:nvSpPr>
            <p:spPr>
              <a:xfrm>
                <a:off x="1630961" y="2690645"/>
                <a:ext cx="17043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server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954A45-6413-8E31-8BDF-7FF1DB5AC218}"/>
                  </a:ext>
                </a:extLst>
              </p:cNvPr>
              <p:cNvSpPr/>
              <p:nvPr/>
            </p:nvSpPr>
            <p:spPr>
              <a:xfrm>
                <a:off x="1702142" y="3407265"/>
                <a:ext cx="4339038" cy="14249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D9081A-358A-0092-CB64-59D0F008E519}"/>
                  </a:ext>
                </a:extLst>
              </p:cNvPr>
              <p:cNvSpPr txBox="1"/>
              <p:nvPr/>
            </p:nvSpPr>
            <p:spPr>
              <a:xfrm>
                <a:off x="1831288" y="3407265"/>
                <a:ext cx="314220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renderPlot</a:t>
                </a:r>
                <a:endParaRPr lang="en-GB" sz="28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GB" sz="2800" b="1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output$distPlot</a:t>
                </a:r>
                <a:endParaRPr lang="en-GB" sz="2800" b="1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U-Turn Arrow 11">
              <a:extLst>
                <a:ext uri="{FF2B5EF4-FFF2-40B4-BE49-F238E27FC236}">
                  <a16:creationId xmlns:a16="http://schemas.microsoft.com/office/drawing/2014/main" id="{6CE5C511-FD23-A3AE-3328-526FA5ACEB05}"/>
                </a:ext>
              </a:extLst>
            </p:cNvPr>
            <p:cNvSpPr/>
            <p:nvPr/>
          </p:nvSpPr>
          <p:spPr>
            <a:xfrm>
              <a:off x="482608" y="1558269"/>
              <a:ext cx="3389053" cy="1455541"/>
            </a:xfrm>
            <a:prstGeom prst="utur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U-Turn Arrow 12">
              <a:extLst>
                <a:ext uri="{FF2B5EF4-FFF2-40B4-BE49-F238E27FC236}">
                  <a16:creationId xmlns:a16="http://schemas.microsoft.com/office/drawing/2014/main" id="{7EDA0118-022C-D0D8-06E1-0ABD86CD09C0}"/>
                </a:ext>
              </a:extLst>
            </p:cNvPr>
            <p:cNvSpPr/>
            <p:nvPr/>
          </p:nvSpPr>
          <p:spPr>
            <a:xfrm rot="10800000">
              <a:off x="297454" y="5160058"/>
              <a:ext cx="3389053" cy="1455541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9681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79D17A-E0DE-25CF-C9D4-8F305B7D253A}"/>
                </a:ext>
              </a:extLst>
            </p:cNvPr>
            <p:cNvSpPr/>
            <p:nvPr/>
          </p:nvSpPr>
          <p:spPr>
            <a:xfrm>
              <a:off x="482326" y="2689580"/>
              <a:ext cx="363556" cy="3192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7164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87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Emorie Danielle Beck</dc:creator>
  <cp:lastModifiedBy>Emorie Danielle Beck</cp:lastModifiedBy>
  <cp:revision>1</cp:revision>
  <dcterms:created xsi:type="dcterms:W3CDTF">2022-11-19T16:41:18Z</dcterms:created>
  <dcterms:modified xsi:type="dcterms:W3CDTF">2022-11-19T21:10:07Z</dcterms:modified>
</cp:coreProperties>
</file>