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71" r:id="rId10"/>
    <p:sldId id="260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5" r:id="rId20"/>
    <p:sldId id="276" r:id="rId21"/>
    <p:sldId id="277" r:id="rId22"/>
    <p:sldId id="278" r:id="rId23"/>
    <p:sldId id="279" r:id="rId24"/>
    <p:sldId id="266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38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5EF81-3B20-4BF7-B186-A8BDDFE3AD51}" type="doc">
      <dgm:prSet loTypeId="urn:microsoft.com/office/officeart/2005/8/layout/vProcess5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3FAB194D-3B58-4FE4-BDA2-03038E47CF19}">
      <dgm:prSet phldrT="[テキスト]" custT="1"/>
      <dgm:spPr/>
      <dgm:t>
        <a:bodyPr/>
        <a:lstStyle/>
        <a:p>
          <a:r>
            <a:rPr lang="ja-JP" altLang="en-US" sz="2000" dirty="0" smtClean="0"/>
            <a:t>誰に配列を持たせるか？</a:t>
          </a:r>
          <a:endParaRPr kumimoji="1" lang="ja-JP" altLang="en-US" sz="2000" dirty="0"/>
        </a:p>
      </dgm:t>
    </dgm:pt>
    <dgm:pt modelId="{59E9EAAC-FD32-4EDE-B1ED-CA758A7FA9A3}" type="parTrans" cxnId="{17754318-8C60-40F6-A3E8-235A44C4B570}">
      <dgm:prSet/>
      <dgm:spPr/>
      <dgm:t>
        <a:bodyPr/>
        <a:lstStyle/>
        <a:p>
          <a:endParaRPr kumimoji="1" lang="ja-JP" altLang="en-US" sz="2000"/>
        </a:p>
      </dgm:t>
    </dgm:pt>
    <dgm:pt modelId="{AF9B6831-DE10-4367-9F6E-0D2F63E33F22}" type="sibTrans" cxnId="{17754318-8C60-40F6-A3E8-235A44C4B570}">
      <dgm:prSet custT="1"/>
      <dgm:spPr/>
      <dgm:t>
        <a:bodyPr/>
        <a:lstStyle/>
        <a:p>
          <a:endParaRPr kumimoji="1" lang="ja-JP" altLang="en-US" sz="2000" dirty="0"/>
        </a:p>
      </dgm:t>
    </dgm:pt>
    <dgm:pt modelId="{413D07EF-C472-4EFF-BB0C-F28D5AB561DA}">
      <dgm:prSet custT="1"/>
      <dgm:spPr/>
      <dgm:t>
        <a:bodyPr/>
        <a:lstStyle/>
        <a:p>
          <a:r>
            <a:rPr lang="ja-JP" altLang="en-US" sz="2000" dirty="0" smtClean="0"/>
            <a:t>オブジェクト内で完結させたい</a:t>
          </a:r>
          <a:endParaRPr lang="en-US" altLang="ja-JP" sz="2000" dirty="0" smtClean="0"/>
        </a:p>
      </dgm:t>
    </dgm:pt>
    <dgm:pt modelId="{4CBFE15C-6C1F-4756-8FF3-4F1ACA81D8B2}" type="parTrans" cxnId="{E3C9EB83-FAE6-4D08-AD0C-684A17E1B9BD}">
      <dgm:prSet/>
      <dgm:spPr/>
      <dgm:t>
        <a:bodyPr/>
        <a:lstStyle/>
        <a:p>
          <a:endParaRPr kumimoji="1" lang="ja-JP" altLang="en-US" sz="2000"/>
        </a:p>
      </dgm:t>
    </dgm:pt>
    <dgm:pt modelId="{0B25BBFA-E065-473B-8D36-B5AA0821B7CD}" type="sibTrans" cxnId="{E3C9EB83-FAE6-4D08-AD0C-684A17E1B9BD}">
      <dgm:prSet custT="1"/>
      <dgm:spPr/>
      <dgm:t>
        <a:bodyPr/>
        <a:lstStyle/>
        <a:p>
          <a:endParaRPr kumimoji="1" lang="ja-JP" altLang="en-US" sz="2000" dirty="0"/>
        </a:p>
      </dgm:t>
    </dgm:pt>
    <dgm:pt modelId="{87430739-A68D-4530-BBE3-D50664411AD9}">
      <dgm:prSet custT="1"/>
      <dgm:spPr/>
      <dgm:t>
        <a:bodyPr/>
        <a:lstStyle/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クラスの配列は</a:t>
          </a:r>
          <a:endParaRPr kumimoji="1" lang="en-US" altLang="ja-JP" sz="2000" dirty="0" smtClean="0"/>
        </a:p>
        <a:p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クラスが持つ</a:t>
          </a:r>
          <a:endParaRPr kumimoji="1" lang="en-US" altLang="ja-JP" sz="2000" dirty="0" smtClean="0"/>
        </a:p>
      </dgm:t>
    </dgm:pt>
    <dgm:pt modelId="{741CDDD8-557C-4440-B6EC-E84002119B6D}" type="parTrans" cxnId="{1024C1F6-A06A-4EB2-AFDA-5BEA64AFC68B}">
      <dgm:prSet/>
      <dgm:spPr/>
      <dgm:t>
        <a:bodyPr/>
        <a:lstStyle/>
        <a:p>
          <a:endParaRPr kumimoji="1" lang="ja-JP" altLang="en-US" sz="2000"/>
        </a:p>
      </dgm:t>
    </dgm:pt>
    <dgm:pt modelId="{3ED2381E-FF0B-43DE-BBE3-1CAB0327E61F}" type="sibTrans" cxnId="{1024C1F6-A06A-4EB2-AFDA-5BEA64AFC68B}">
      <dgm:prSet custT="1"/>
      <dgm:spPr/>
      <dgm:t>
        <a:bodyPr/>
        <a:lstStyle/>
        <a:p>
          <a:endParaRPr kumimoji="1" lang="ja-JP" altLang="en-US" sz="2000" dirty="0"/>
        </a:p>
      </dgm:t>
    </dgm:pt>
    <dgm:pt modelId="{F571BE13-D516-4936-A2B3-C10734BA3218}">
      <dgm:prSet custT="1"/>
      <dgm:spPr/>
      <dgm:t>
        <a:bodyPr/>
        <a:lstStyle/>
        <a:p>
          <a:r>
            <a:rPr kumimoji="1" lang="ja-JP" altLang="en-US" sz="2000" dirty="0" smtClean="0"/>
            <a:t>ループや生成も</a:t>
          </a:r>
          <a:r>
            <a:rPr kumimoji="1" lang="en-US" altLang="ja-JP" sz="2000" dirty="0" smtClean="0"/>
            <a:t>CStraight</a:t>
          </a:r>
          <a:r>
            <a:rPr kumimoji="1" lang="ja-JP" altLang="en-US" sz="2000" dirty="0" smtClean="0"/>
            <a:t>クラスに担当させる</a:t>
          </a:r>
          <a:endParaRPr lang="en-US" altLang="ja-JP" sz="2000" dirty="0" smtClean="0"/>
        </a:p>
      </dgm:t>
    </dgm:pt>
    <dgm:pt modelId="{DD0B7325-7301-4EDF-9CCE-947600721EFD}" type="parTrans" cxnId="{24C0F88C-CEED-4C14-9632-8D6A74289CCD}">
      <dgm:prSet/>
      <dgm:spPr/>
      <dgm:t>
        <a:bodyPr/>
        <a:lstStyle/>
        <a:p>
          <a:endParaRPr kumimoji="1" lang="ja-JP" altLang="en-US" sz="2000"/>
        </a:p>
      </dgm:t>
    </dgm:pt>
    <dgm:pt modelId="{356407E4-0A3B-4B90-977D-E77F3610A7DC}" type="sibTrans" cxnId="{24C0F88C-CEED-4C14-9632-8D6A74289CCD}">
      <dgm:prSet custT="1"/>
      <dgm:spPr/>
      <dgm:t>
        <a:bodyPr/>
        <a:lstStyle/>
        <a:p>
          <a:endParaRPr kumimoji="1" lang="ja-JP" altLang="en-US" sz="2000" dirty="0"/>
        </a:p>
      </dgm:t>
    </dgm:pt>
    <dgm:pt modelId="{D1D48DD7-7D32-47B8-B8C9-708AB2B68CB5}">
      <dgm:prSet custT="1"/>
      <dgm:spPr/>
      <dgm:t>
        <a:bodyPr/>
        <a:lstStyle/>
        <a:p>
          <a:r>
            <a:rPr lang="en-US" altLang="ja-JP" sz="2000" dirty="0" smtClean="0"/>
            <a:t>static</a:t>
          </a:r>
          <a:r>
            <a:rPr lang="ja-JP" altLang="en-US" sz="2000" dirty="0" smtClean="0"/>
            <a:t>を利用する</a:t>
          </a:r>
          <a:endParaRPr kumimoji="1" lang="en-US" altLang="ja-JP" sz="2000" dirty="0" smtClean="0"/>
        </a:p>
      </dgm:t>
    </dgm:pt>
    <dgm:pt modelId="{F6CFA16E-AD3C-4E26-9D3A-BDDE6965E66D}" type="par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553F30A-AB9F-441E-86DD-E792B012FBCA}" type="sib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43DAA36-3A69-43AB-B7C1-0A1E0F0147D0}" type="pres">
      <dgm:prSet presAssocID="{BC35EF81-3B20-4BF7-B186-A8BDDFE3AD5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961F9C8-EDED-479A-A9A7-BEDC8AD28C0A}" type="pres">
      <dgm:prSet presAssocID="{BC35EF81-3B20-4BF7-B186-A8BDDFE3AD51}" presName="dummyMaxCanvas" presStyleCnt="0">
        <dgm:presLayoutVars/>
      </dgm:prSet>
      <dgm:spPr/>
    </dgm:pt>
    <dgm:pt modelId="{B5FDFA73-AE50-4DF2-915D-BD7A0A610E1B}" type="pres">
      <dgm:prSet presAssocID="{BC35EF81-3B20-4BF7-B186-A8BDDFE3AD5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6AECEE-A374-4F1E-A54B-6F44DFFFFDE2}" type="pres">
      <dgm:prSet presAssocID="{BC35EF81-3B20-4BF7-B186-A8BDDFE3AD5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962F9A-FB96-45A9-8947-C5552F966650}" type="pres">
      <dgm:prSet presAssocID="{BC35EF81-3B20-4BF7-B186-A8BDDFE3AD5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CDB171-09E8-4F9C-B081-0D36910D5DF3}" type="pres">
      <dgm:prSet presAssocID="{BC35EF81-3B20-4BF7-B186-A8BDDFE3AD5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1314D3-AAF8-4E9B-9485-50535CCE4A92}" type="pres">
      <dgm:prSet presAssocID="{BC35EF81-3B20-4BF7-B186-A8BDDFE3AD5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B990A6-8F0F-4807-B975-660A025D13FD}" type="pres">
      <dgm:prSet presAssocID="{BC35EF81-3B20-4BF7-B186-A8BDDFE3AD5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0F53EE-3062-4C34-B23C-31DA2AD36E25}" type="pres">
      <dgm:prSet presAssocID="{BC35EF81-3B20-4BF7-B186-A8BDDFE3AD5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4D87D5-A859-4E7D-B4AC-2F2A14E327A1}" type="pres">
      <dgm:prSet presAssocID="{BC35EF81-3B20-4BF7-B186-A8BDDFE3AD5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1A574C-CFF9-4D06-95FA-C41A8DC3FAC6}" type="pres">
      <dgm:prSet presAssocID="{BC35EF81-3B20-4BF7-B186-A8BDDFE3AD5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E914BE-61CF-4F13-A394-D8BDD162E208}" type="pres">
      <dgm:prSet presAssocID="{BC35EF81-3B20-4BF7-B186-A8BDDFE3AD5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343CE53-B68D-4EB3-9EDA-FB626AE4C4BC}" type="pres">
      <dgm:prSet presAssocID="{BC35EF81-3B20-4BF7-B186-A8BDDFE3AD5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C4D8CC-A14F-4E65-90AE-6DA57217DCE4}" type="pres">
      <dgm:prSet presAssocID="{BC35EF81-3B20-4BF7-B186-A8BDDFE3AD5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11587F-3E79-4A5E-8CFC-F952671D662F}" type="pres">
      <dgm:prSet presAssocID="{BC35EF81-3B20-4BF7-B186-A8BDDFE3AD5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2191A0-0A41-43AE-AFCB-FB9EB55807D8}" type="pres">
      <dgm:prSet presAssocID="{BC35EF81-3B20-4BF7-B186-A8BDDFE3AD5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4C0A88D-29D7-4469-AEF0-CC5FBCD310D2}" type="presOf" srcId="{D1D48DD7-7D32-47B8-B8C9-708AB2B68CB5}" destId="{861314D3-AAF8-4E9B-9485-50535CCE4A92}" srcOrd="0" destOrd="0" presId="urn:microsoft.com/office/officeart/2005/8/layout/vProcess5"/>
    <dgm:cxn modelId="{A3919D07-476B-463F-83CA-8779546B25D9}" type="presOf" srcId="{87430739-A68D-4530-BBE3-D50664411AD9}" destId="{61C4D8CC-A14F-4E65-90AE-6DA57217DCE4}" srcOrd="1" destOrd="0" presId="urn:microsoft.com/office/officeart/2005/8/layout/vProcess5"/>
    <dgm:cxn modelId="{4C003F71-064F-4972-BE4A-91B31696B443}" type="presOf" srcId="{413D07EF-C472-4EFF-BB0C-F28D5AB561DA}" destId="{2343CE53-B68D-4EB3-9EDA-FB626AE4C4BC}" srcOrd="1" destOrd="0" presId="urn:microsoft.com/office/officeart/2005/8/layout/vProcess5"/>
    <dgm:cxn modelId="{95000A46-7E43-4235-85BB-548DA8773ABF}" type="presOf" srcId="{BC35EF81-3B20-4BF7-B186-A8BDDFE3AD51}" destId="{B43DAA36-3A69-43AB-B7C1-0A1E0F0147D0}" srcOrd="0" destOrd="0" presId="urn:microsoft.com/office/officeart/2005/8/layout/vProcess5"/>
    <dgm:cxn modelId="{C2AC3456-2C6A-450E-91F2-DA4F0CFB8731}" type="presOf" srcId="{3FAB194D-3B58-4FE4-BDA2-03038E47CF19}" destId="{B5FDFA73-AE50-4DF2-915D-BD7A0A610E1B}" srcOrd="0" destOrd="0" presId="urn:microsoft.com/office/officeart/2005/8/layout/vProcess5"/>
    <dgm:cxn modelId="{CCC4A452-2ABC-4527-B3AB-308370329F96}" type="presOf" srcId="{356407E4-0A3B-4B90-977D-E77F3610A7DC}" destId="{7B1A574C-CFF9-4D06-95FA-C41A8DC3FAC6}" srcOrd="0" destOrd="0" presId="urn:microsoft.com/office/officeart/2005/8/layout/vProcess5"/>
    <dgm:cxn modelId="{8E3D6E9B-5CEB-4F7B-91D2-9A8D58A655E3}" type="presOf" srcId="{AF9B6831-DE10-4367-9F6E-0D2F63E33F22}" destId="{62B990A6-8F0F-4807-B975-660A025D13FD}" srcOrd="0" destOrd="0" presId="urn:microsoft.com/office/officeart/2005/8/layout/vProcess5"/>
    <dgm:cxn modelId="{A75B00E5-6559-4CF9-BFFA-6EA424CEB1D0}" type="presOf" srcId="{87430739-A68D-4530-BBE3-D50664411AD9}" destId="{E0962F9A-FB96-45A9-8947-C5552F966650}" srcOrd="0" destOrd="0" presId="urn:microsoft.com/office/officeart/2005/8/layout/vProcess5"/>
    <dgm:cxn modelId="{E3C9EB83-FAE6-4D08-AD0C-684A17E1B9BD}" srcId="{BC35EF81-3B20-4BF7-B186-A8BDDFE3AD51}" destId="{413D07EF-C472-4EFF-BB0C-F28D5AB561DA}" srcOrd="1" destOrd="0" parTransId="{4CBFE15C-6C1F-4756-8FF3-4F1ACA81D8B2}" sibTransId="{0B25BBFA-E065-473B-8D36-B5AA0821B7CD}"/>
    <dgm:cxn modelId="{8B19915F-064C-4D79-8353-2700D7F503DC}" srcId="{BC35EF81-3B20-4BF7-B186-A8BDDFE3AD51}" destId="{D1D48DD7-7D32-47B8-B8C9-708AB2B68CB5}" srcOrd="4" destOrd="0" parTransId="{F6CFA16E-AD3C-4E26-9D3A-BDDE6965E66D}" sibTransId="{B553F30A-AB9F-441E-86DD-E792B012FBCA}"/>
    <dgm:cxn modelId="{17754318-8C60-40F6-A3E8-235A44C4B570}" srcId="{BC35EF81-3B20-4BF7-B186-A8BDDFE3AD51}" destId="{3FAB194D-3B58-4FE4-BDA2-03038E47CF19}" srcOrd="0" destOrd="0" parTransId="{59E9EAAC-FD32-4EDE-B1ED-CA758A7FA9A3}" sibTransId="{AF9B6831-DE10-4367-9F6E-0D2F63E33F22}"/>
    <dgm:cxn modelId="{DD708FB6-22BA-4B55-B1ED-A053B892B69B}" type="presOf" srcId="{3ED2381E-FF0B-43DE-BBE3-1CAB0327E61F}" destId="{214D87D5-A859-4E7D-B4AC-2F2A14E327A1}" srcOrd="0" destOrd="0" presId="urn:microsoft.com/office/officeart/2005/8/layout/vProcess5"/>
    <dgm:cxn modelId="{0DC02EFB-3AB8-4056-B646-868E6C17136E}" type="presOf" srcId="{3FAB194D-3B58-4FE4-BDA2-03038E47CF19}" destId="{18E914BE-61CF-4F13-A394-D8BDD162E208}" srcOrd="1" destOrd="0" presId="urn:microsoft.com/office/officeart/2005/8/layout/vProcess5"/>
    <dgm:cxn modelId="{A818AF52-74D2-484B-82AE-91B6B8FE3676}" type="presOf" srcId="{F571BE13-D516-4936-A2B3-C10734BA3218}" destId="{0711587F-3E79-4A5E-8CFC-F952671D662F}" srcOrd="1" destOrd="0" presId="urn:microsoft.com/office/officeart/2005/8/layout/vProcess5"/>
    <dgm:cxn modelId="{FEE5A72B-2D4C-4890-9804-DDBBD5088ECD}" type="presOf" srcId="{F571BE13-D516-4936-A2B3-C10734BA3218}" destId="{75CDB171-09E8-4F9C-B081-0D36910D5DF3}" srcOrd="0" destOrd="0" presId="urn:microsoft.com/office/officeart/2005/8/layout/vProcess5"/>
    <dgm:cxn modelId="{24C0F88C-CEED-4C14-9632-8D6A74289CCD}" srcId="{BC35EF81-3B20-4BF7-B186-A8BDDFE3AD51}" destId="{F571BE13-D516-4936-A2B3-C10734BA3218}" srcOrd="3" destOrd="0" parTransId="{DD0B7325-7301-4EDF-9CCE-947600721EFD}" sibTransId="{356407E4-0A3B-4B90-977D-E77F3610A7DC}"/>
    <dgm:cxn modelId="{1024C1F6-A06A-4EB2-AFDA-5BEA64AFC68B}" srcId="{BC35EF81-3B20-4BF7-B186-A8BDDFE3AD51}" destId="{87430739-A68D-4530-BBE3-D50664411AD9}" srcOrd="2" destOrd="0" parTransId="{741CDDD8-557C-4440-B6EC-E84002119B6D}" sibTransId="{3ED2381E-FF0B-43DE-BBE3-1CAB0327E61F}"/>
    <dgm:cxn modelId="{7425AE7F-63FC-4380-8A61-C54E0A5DE800}" type="presOf" srcId="{D1D48DD7-7D32-47B8-B8C9-708AB2B68CB5}" destId="{672191A0-0A41-43AE-AFCB-FB9EB55807D8}" srcOrd="1" destOrd="0" presId="urn:microsoft.com/office/officeart/2005/8/layout/vProcess5"/>
    <dgm:cxn modelId="{99916425-EDA6-4F26-9C1C-56044781145B}" type="presOf" srcId="{0B25BBFA-E065-473B-8D36-B5AA0821B7CD}" destId="{C00F53EE-3062-4C34-B23C-31DA2AD36E25}" srcOrd="0" destOrd="0" presId="urn:microsoft.com/office/officeart/2005/8/layout/vProcess5"/>
    <dgm:cxn modelId="{1BA81BD9-EC59-4391-8C5E-E1472BE5E185}" type="presOf" srcId="{413D07EF-C472-4EFF-BB0C-F28D5AB561DA}" destId="{756AECEE-A374-4F1E-A54B-6F44DFFFFDE2}" srcOrd="0" destOrd="0" presId="urn:microsoft.com/office/officeart/2005/8/layout/vProcess5"/>
    <dgm:cxn modelId="{CC5C9338-EE34-4D56-9D07-B510705C1C55}" type="presParOf" srcId="{B43DAA36-3A69-43AB-B7C1-0A1E0F0147D0}" destId="{8961F9C8-EDED-479A-A9A7-BEDC8AD28C0A}" srcOrd="0" destOrd="0" presId="urn:microsoft.com/office/officeart/2005/8/layout/vProcess5"/>
    <dgm:cxn modelId="{51587E3D-B0A0-4468-9F59-BB1F79D9712B}" type="presParOf" srcId="{B43DAA36-3A69-43AB-B7C1-0A1E0F0147D0}" destId="{B5FDFA73-AE50-4DF2-915D-BD7A0A610E1B}" srcOrd="1" destOrd="0" presId="urn:microsoft.com/office/officeart/2005/8/layout/vProcess5"/>
    <dgm:cxn modelId="{EB296AF6-E03E-49EE-841C-88183388A7C8}" type="presParOf" srcId="{B43DAA36-3A69-43AB-B7C1-0A1E0F0147D0}" destId="{756AECEE-A374-4F1E-A54B-6F44DFFFFDE2}" srcOrd="2" destOrd="0" presId="urn:microsoft.com/office/officeart/2005/8/layout/vProcess5"/>
    <dgm:cxn modelId="{8BCC976B-1A71-4A87-A833-E0F59E8790DD}" type="presParOf" srcId="{B43DAA36-3A69-43AB-B7C1-0A1E0F0147D0}" destId="{E0962F9A-FB96-45A9-8947-C5552F966650}" srcOrd="3" destOrd="0" presId="urn:microsoft.com/office/officeart/2005/8/layout/vProcess5"/>
    <dgm:cxn modelId="{F09AB01D-322D-494D-A597-111D658BC735}" type="presParOf" srcId="{B43DAA36-3A69-43AB-B7C1-0A1E0F0147D0}" destId="{75CDB171-09E8-4F9C-B081-0D36910D5DF3}" srcOrd="4" destOrd="0" presId="urn:microsoft.com/office/officeart/2005/8/layout/vProcess5"/>
    <dgm:cxn modelId="{D083C680-ECC5-44F8-8217-674DBFDC8B36}" type="presParOf" srcId="{B43DAA36-3A69-43AB-B7C1-0A1E0F0147D0}" destId="{861314D3-AAF8-4E9B-9485-50535CCE4A92}" srcOrd="5" destOrd="0" presId="urn:microsoft.com/office/officeart/2005/8/layout/vProcess5"/>
    <dgm:cxn modelId="{53B60054-B87A-4482-BD55-C2B4DECDCC2C}" type="presParOf" srcId="{B43DAA36-3A69-43AB-B7C1-0A1E0F0147D0}" destId="{62B990A6-8F0F-4807-B975-660A025D13FD}" srcOrd="6" destOrd="0" presId="urn:microsoft.com/office/officeart/2005/8/layout/vProcess5"/>
    <dgm:cxn modelId="{790E73CE-0974-41DE-946F-33ED721E137E}" type="presParOf" srcId="{B43DAA36-3A69-43AB-B7C1-0A1E0F0147D0}" destId="{C00F53EE-3062-4C34-B23C-31DA2AD36E25}" srcOrd="7" destOrd="0" presId="urn:microsoft.com/office/officeart/2005/8/layout/vProcess5"/>
    <dgm:cxn modelId="{95392BFC-65B8-41A3-A38E-F4B7BE265568}" type="presParOf" srcId="{B43DAA36-3A69-43AB-B7C1-0A1E0F0147D0}" destId="{214D87D5-A859-4E7D-B4AC-2F2A14E327A1}" srcOrd="8" destOrd="0" presId="urn:microsoft.com/office/officeart/2005/8/layout/vProcess5"/>
    <dgm:cxn modelId="{DD65D43F-9A80-4781-B412-92625980974F}" type="presParOf" srcId="{B43DAA36-3A69-43AB-B7C1-0A1E0F0147D0}" destId="{7B1A574C-CFF9-4D06-95FA-C41A8DC3FAC6}" srcOrd="9" destOrd="0" presId="urn:microsoft.com/office/officeart/2005/8/layout/vProcess5"/>
    <dgm:cxn modelId="{42DC5F2E-F1BA-498C-B5CB-D4360ED19746}" type="presParOf" srcId="{B43DAA36-3A69-43AB-B7C1-0A1E0F0147D0}" destId="{18E914BE-61CF-4F13-A394-D8BDD162E208}" srcOrd="10" destOrd="0" presId="urn:microsoft.com/office/officeart/2005/8/layout/vProcess5"/>
    <dgm:cxn modelId="{1BFEEDAD-F874-4EE8-BBF5-B05B2613C691}" type="presParOf" srcId="{B43DAA36-3A69-43AB-B7C1-0A1E0F0147D0}" destId="{2343CE53-B68D-4EB3-9EDA-FB626AE4C4BC}" srcOrd="11" destOrd="0" presId="urn:microsoft.com/office/officeart/2005/8/layout/vProcess5"/>
    <dgm:cxn modelId="{735B5B2F-AACE-40B8-8F08-FF8C59C145A6}" type="presParOf" srcId="{B43DAA36-3A69-43AB-B7C1-0A1E0F0147D0}" destId="{61C4D8CC-A14F-4E65-90AE-6DA57217DCE4}" srcOrd="12" destOrd="0" presId="urn:microsoft.com/office/officeart/2005/8/layout/vProcess5"/>
    <dgm:cxn modelId="{35ECE306-7963-46EB-92F9-2CB71DBD2067}" type="presParOf" srcId="{B43DAA36-3A69-43AB-B7C1-0A1E0F0147D0}" destId="{0711587F-3E79-4A5E-8CFC-F952671D662F}" srcOrd="13" destOrd="0" presId="urn:microsoft.com/office/officeart/2005/8/layout/vProcess5"/>
    <dgm:cxn modelId="{C97BF73D-DA48-4CB1-B770-66CEF7E3DE55}" type="presParOf" srcId="{B43DAA36-3A69-43AB-B7C1-0A1E0F0147D0}" destId="{672191A0-0A41-43AE-AFCB-FB9EB55807D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DB1A8-728C-4567-BA12-C6EC9C7278A3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C29D779-8E94-4F0A-97DA-8F18B18AAB39}">
      <dgm:prSet phldrT="[テキスト]" custT="1"/>
      <dgm:spPr/>
      <dgm:t>
        <a:bodyPr/>
        <a:lstStyle/>
        <a:p>
          <a:r>
            <a:rPr kumimoji="1" lang="ja-JP" altLang="en-US" sz="3000" dirty="0" smtClean="0"/>
            <a:t>同じコードは重複して</a:t>
          </a:r>
          <a:endParaRPr kumimoji="1" lang="en-US" altLang="ja-JP" sz="3000" dirty="0" smtClean="0"/>
        </a:p>
        <a:p>
          <a:r>
            <a:rPr kumimoji="1" lang="ja-JP" altLang="en-US" sz="3000" dirty="0" smtClean="0"/>
            <a:t>書くべきではない</a:t>
          </a:r>
          <a:endParaRPr kumimoji="1" lang="ja-JP" altLang="en-US" sz="3000" dirty="0"/>
        </a:p>
      </dgm:t>
    </dgm:pt>
    <dgm:pt modelId="{10A6A30B-8F2F-417E-B157-AB187B8761A0}" type="parTrans" cxnId="{7252F8BB-48E1-4A08-A2C1-A6AFE667F0B7}">
      <dgm:prSet/>
      <dgm:spPr/>
      <dgm:t>
        <a:bodyPr/>
        <a:lstStyle/>
        <a:p>
          <a:endParaRPr kumimoji="1" lang="ja-JP" altLang="en-US"/>
        </a:p>
      </dgm:t>
    </dgm:pt>
    <dgm:pt modelId="{B9021FEE-B5DE-4992-9449-E4F570BF12F0}" type="sibTrans" cxnId="{7252F8BB-48E1-4A08-A2C1-A6AFE667F0B7}">
      <dgm:prSet/>
      <dgm:spPr/>
      <dgm:t>
        <a:bodyPr/>
        <a:lstStyle/>
        <a:p>
          <a:endParaRPr kumimoji="1" lang="ja-JP" altLang="en-US" dirty="0"/>
        </a:p>
      </dgm:t>
    </dgm:pt>
    <dgm:pt modelId="{576F2C40-5242-4AE7-B61B-70D3666259B6}">
      <dgm:prSet/>
      <dgm:spPr/>
      <dgm:t>
        <a:bodyPr/>
        <a:lstStyle/>
        <a:p>
          <a:r>
            <a:rPr kumimoji="1" lang="ja-JP" altLang="en-US" dirty="0" smtClean="0"/>
            <a:t>継承</a:t>
          </a:r>
          <a:endParaRPr kumimoji="1" lang="en-US" altLang="ja-JP" dirty="0" smtClean="0"/>
        </a:p>
      </dgm:t>
    </dgm:pt>
    <dgm:pt modelId="{409D83F4-AA56-4B50-B6F2-34941CA73C8C}" type="par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AB3BE755-D25F-45F8-B446-9C5DBED2499F}" type="sib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0ECC0D1C-24D2-41C8-A0C0-44B487757172}">
      <dgm:prSet phldrT="[テキスト]" custT="1"/>
      <dgm:spPr/>
      <dgm:t>
        <a:bodyPr/>
        <a:lstStyle/>
        <a:p>
          <a:r>
            <a:rPr kumimoji="1" lang="en-US" altLang="ja-JP" sz="1800" dirty="0" smtClean="0"/>
            <a:t>One fact in one place</a:t>
          </a:r>
          <a:r>
            <a:rPr kumimoji="1" lang="ja-JP" altLang="en-US" sz="1800" dirty="0" smtClean="0"/>
            <a:t>＝</a:t>
          </a:r>
          <a:r>
            <a:rPr lang="ja-JP" altLang="en-US" sz="1800" dirty="0" smtClean="0"/>
            <a:t>一つのものは一箇所にまとめる</a:t>
          </a:r>
          <a:endParaRPr kumimoji="1" lang="ja-JP" altLang="en-US" sz="3000" dirty="0"/>
        </a:p>
      </dgm:t>
    </dgm:pt>
    <dgm:pt modelId="{52DD2F74-A7B2-4798-AED8-FCFE081796BA}" type="par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6D29C04A-DDAB-474D-B606-7FD37F4A11F9}" type="sib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2E8B78D1-D27F-4E6D-922D-F6336964425A}" type="pres">
      <dgm:prSet presAssocID="{F28DB1A8-728C-4567-BA12-C6EC9C7278A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C0B9D9E-5069-45DA-AA47-6CE41058C3E2}" type="pres">
      <dgm:prSet presAssocID="{F28DB1A8-728C-4567-BA12-C6EC9C7278A3}" presName="dummyMaxCanvas" presStyleCnt="0">
        <dgm:presLayoutVars/>
      </dgm:prSet>
      <dgm:spPr/>
    </dgm:pt>
    <dgm:pt modelId="{2288770F-078F-4E4A-8B3B-388035FAF399}" type="pres">
      <dgm:prSet presAssocID="{F28DB1A8-728C-4567-BA12-C6EC9C7278A3}" presName="TwoNodes_1" presStyleLbl="node1" presStyleIdx="0" presStyleCnt="2" custScaleX="101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5A4D94-21D3-4E6A-9610-DD921369E60E}" type="pres">
      <dgm:prSet presAssocID="{F28DB1A8-728C-4567-BA12-C6EC9C7278A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714181-BF3A-49DD-877F-8E06AD0503E7}" type="pres">
      <dgm:prSet presAssocID="{F28DB1A8-728C-4567-BA12-C6EC9C7278A3}" presName="TwoConn_1-2" presStyleLbl="fgAccFollowNode1" presStyleIdx="0" presStyleCnt="1" custLinFactNeighborX="13118" custLinFactNeighborY="297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47C3248-2C36-4D44-853F-9F338A8433A1}" type="pres">
      <dgm:prSet presAssocID="{F28DB1A8-728C-4567-BA12-C6EC9C7278A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8068F7A-CE48-45E7-8AB4-E279C0857122}" type="pres">
      <dgm:prSet presAssocID="{F28DB1A8-728C-4567-BA12-C6EC9C7278A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252F8BB-48E1-4A08-A2C1-A6AFE667F0B7}" srcId="{F28DB1A8-728C-4567-BA12-C6EC9C7278A3}" destId="{5C29D779-8E94-4F0A-97DA-8F18B18AAB39}" srcOrd="0" destOrd="0" parTransId="{10A6A30B-8F2F-417E-B157-AB187B8761A0}" sibTransId="{B9021FEE-B5DE-4992-9449-E4F570BF12F0}"/>
    <dgm:cxn modelId="{E50375A8-CDEF-41E4-BC80-8AAA44BAECC8}" type="presOf" srcId="{0ECC0D1C-24D2-41C8-A0C0-44B487757172}" destId="{C47C3248-2C36-4D44-853F-9F338A8433A1}" srcOrd="1" destOrd="1" presId="urn:microsoft.com/office/officeart/2005/8/layout/vProcess5"/>
    <dgm:cxn modelId="{97512050-5442-46E1-868B-75F16BDD35E8}" type="presOf" srcId="{576F2C40-5242-4AE7-B61B-70D3666259B6}" destId="{2B5A4D94-21D3-4E6A-9610-DD921369E60E}" srcOrd="0" destOrd="0" presId="urn:microsoft.com/office/officeart/2005/8/layout/vProcess5"/>
    <dgm:cxn modelId="{5489F47D-26D6-4C23-83BC-98C0316F4ED2}" type="presOf" srcId="{5C29D779-8E94-4F0A-97DA-8F18B18AAB39}" destId="{C47C3248-2C36-4D44-853F-9F338A8433A1}" srcOrd="1" destOrd="0" presId="urn:microsoft.com/office/officeart/2005/8/layout/vProcess5"/>
    <dgm:cxn modelId="{003F652C-F74B-4D26-9E3F-6492B1BC37B7}" type="presOf" srcId="{576F2C40-5242-4AE7-B61B-70D3666259B6}" destId="{58068F7A-CE48-45E7-8AB4-E279C0857122}" srcOrd="1" destOrd="0" presId="urn:microsoft.com/office/officeart/2005/8/layout/vProcess5"/>
    <dgm:cxn modelId="{3A70B3FD-7C06-4029-92A5-0282BAA6AF7C}" type="presOf" srcId="{5C29D779-8E94-4F0A-97DA-8F18B18AAB39}" destId="{2288770F-078F-4E4A-8B3B-388035FAF399}" srcOrd="0" destOrd="0" presId="urn:microsoft.com/office/officeart/2005/8/layout/vProcess5"/>
    <dgm:cxn modelId="{A2F50731-0488-4F2C-8EF4-55D28EF709D1}" srcId="{5C29D779-8E94-4F0A-97DA-8F18B18AAB39}" destId="{0ECC0D1C-24D2-41C8-A0C0-44B487757172}" srcOrd="0" destOrd="0" parTransId="{52DD2F74-A7B2-4798-AED8-FCFE081796BA}" sibTransId="{6D29C04A-DDAB-474D-B606-7FD37F4A11F9}"/>
    <dgm:cxn modelId="{2F0082F6-722F-4B22-AEAA-64A8E4500B83}" type="presOf" srcId="{F28DB1A8-728C-4567-BA12-C6EC9C7278A3}" destId="{2E8B78D1-D27F-4E6D-922D-F6336964425A}" srcOrd="0" destOrd="0" presId="urn:microsoft.com/office/officeart/2005/8/layout/vProcess5"/>
    <dgm:cxn modelId="{546A0A90-195A-4AAF-A3C7-F174BAA3617F}" type="presOf" srcId="{0ECC0D1C-24D2-41C8-A0C0-44B487757172}" destId="{2288770F-078F-4E4A-8B3B-388035FAF399}" srcOrd="0" destOrd="1" presId="urn:microsoft.com/office/officeart/2005/8/layout/vProcess5"/>
    <dgm:cxn modelId="{B179A3F5-DC5F-4A2C-97A1-B8303FCD07D4}" type="presOf" srcId="{B9021FEE-B5DE-4992-9449-E4F570BF12F0}" destId="{EC714181-BF3A-49DD-877F-8E06AD0503E7}" srcOrd="0" destOrd="0" presId="urn:microsoft.com/office/officeart/2005/8/layout/vProcess5"/>
    <dgm:cxn modelId="{64608F36-546E-4D21-BEE7-0BC1F5393780}" srcId="{F28DB1A8-728C-4567-BA12-C6EC9C7278A3}" destId="{576F2C40-5242-4AE7-B61B-70D3666259B6}" srcOrd="1" destOrd="0" parTransId="{409D83F4-AA56-4B50-B6F2-34941CA73C8C}" sibTransId="{AB3BE755-D25F-45F8-B446-9C5DBED2499F}"/>
    <dgm:cxn modelId="{0275D9D2-F066-4572-92D0-97A765B9099C}" type="presParOf" srcId="{2E8B78D1-D27F-4E6D-922D-F6336964425A}" destId="{FC0B9D9E-5069-45DA-AA47-6CE41058C3E2}" srcOrd="0" destOrd="0" presId="urn:microsoft.com/office/officeart/2005/8/layout/vProcess5"/>
    <dgm:cxn modelId="{9E665139-36CF-443E-9B2F-0428C2F3B129}" type="presParOf" srcId="{2E8B78D1-D27F-4E6D-922D-F6336964425A}" destId="{2288770F-078F-4E4A-8B3B-388035FAF399}" srcOrd="1" destOrd="0" presId="urn:microsoft.com/office/officeart/2005/8/layout/vProcess5"/>
    <dgm:cxn modelId="{BD79A97B-8F1E-468F-B4C2-D155D4E167C2}" type="presParOf" srcId="{2E8B78D1-D27F-4E6D-922D-F6336964425A}" destId="{2B5A4D94-21D3-4E6A-9610-DD921369E60E}" srcOrd="2" destOrd="0" presId="urn:microsoft.com/office/officeart/2005/8/layout/vProcess5"/>
    <dgm:cxn modelId="{FB796270-DAEC-42C1-92B2-3BEC7A1E5C3C}" type="presParOf" srcId="{2E8B78D1-D27F-4E6D-922D-F6336964425A}" destId="{EC714181-BF3A-49DD-877F-8E06AD0503E7}" srcOrd="3" destOrd="0" presId="urn:microsoft.com/office/officeart/2005/8/layout/vProcess5"/>
    <dgm:cxn modelId="{2148178E-AE9A-47A8-9E56-E0764768F4BC}" type="presParOf" srcId="{2E8B78D1-D27F-4E6D-922D-F6336964425A}" destId="{C47C3248-2C36-4D44-853F-9F338A8433A1}" srcOrd="4" destOrd="0" presId="urn:microsoft.com/office/officeart/2005/8/layout/vProcess5"/>
    <dgm:cxn modelId="{EE708075-FFF0-4BCD-A405-5386E02783D5}" type="presParOf" srcId="{2E8B78D1-D27F-4E6D-922D-F6336964425A}" destId="{58068F7A-CE48-45E7-8AB4-E279C08571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D47A2-D50B-4D2F-833D-68F1BFFE2CBA}" type="doc">
      <dgm:prSet loTypeId="urn:microsoft.com/office/officeart/2005/8/layout/hierarchy3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B28B8729-FC30-41DC-84B1-133992D259D2}">
      <dgm:prSet phldrT="[テキスト]"/>
      <dgm:spPr/>
      <dgm:t>
        <a:bodyPr/>
        <a:lstStyle/>
        <a:p>
          <a:r>
            <a:rPr kumimoji="1" lang="ja-JP" altLang="en-US" dirty="0" smtClean="0"/>
            <a:t>親クラス </a:t>
          </a:r>
          <a:r>
            <a:rPr kumimoji="1" lang="en-US" altLang="ja-JP" dirty="0" smtClean="0"/>
            <a:t>CChr</a:t>
          </a:r>
          <a:endParaRPr kumimoji="1" lang="ja-JP" altLang="en-US" dirty="0"/>
        </a:p>
      </dgm:t>
    </dgm:pt>
    <dgm:pt modelId="{969AAD7F-650C-439A-A6D6-1BE0411874ED}" type="par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964B437C-6998-4807-8531-E0533C1EED96}" type="sib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FFD08D99-D649-4F5A-913A-AE281A7E9F2A}">
      <dgm:prSet phldrT="[テキスト]"/>
      <dgm:spPr/>
      <dgm:t>
        <a:bodyPr/>
        <a:lstStyle/>
        <a:p>
          <a:r>
            <a:rPr kumimoji="1" lang="ja-JP" altLang="en-US" dirty="0" smtClean="0"/>
            <a:t>直線キャラクター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CStraight</a:t>
          </a:r>
          <a:endParaRPr kumimoji="1" lang="ja-JP" altLang="en-US" dirty="0"/>
        </a:p>
      </dgm:t>
    </dgm:pt>
    <dgm:pt modelId="{C50E9785-A870-4B05-967E-D5106BD53A12}" type="par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CA50D7F4-4009-4442-85FB-475D062C4B39}" type="sib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E597E0F9-04D7-40E7-9D96-0338228E27EA}">
      <dgm:prSet phldrT="[テキスト]"/>
      <dgm:spPr/>
      <dgm:t>
        <a:bodyPr/>
        <a:lstStyle/>
        <a:p>
          <a:r>
            <a:rPr kumimoji="1" lang="ja-JP" altLang="en-US" dirty="0" smtClean="0"/>
            <a:t>重力キャラクター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CGravity</a:t>
          </a:r>
          <a:endParaRPr kumimoji="1" lang="ja-JP" altLang="en-US" dirty="0"/>
        </a:p>
      </dgm:t>
    </dgm:pt>
    <dgm:pt modelId="{E6EFECB6-158F-4E32-A8F9-70967D17BFF1}" type="par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93A3BB01-8C6C-48A0-86A5-4F708D25F5A8}" type="sib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57808BDF-1586-4381-B6A7-54BDB4839B04}">
      <dgm:prSet phldrT="[テキスト]"/>
      <dgm:spPr/>
      <dgm:t>
        <a:bodyPr/>
        <a:lstStyle/>
        <a:p>
          <a:r>
            <a:rPr kumimoji="1" lang="ja-JP" altLang="en-US" dirty="0" smtClean="0"/>
            <a:t>加速キャラクター</a:t>
          </a:r>
          <a:endParaRPr kumimoji="1" lang="en-US" altLang="ja-JP" dirty="0" smtClean="0"/>
        </a:p>
        <a:p>
          <a:r>
            <a:rPr kumimoji="1" lang="en-US" altLang="ja-JP" dirty="0" smtClean="0"/>
            <a:t>CAdd</a:t>
          </a:r>
          <a:endParaRPr kumimoji="1" lang="ja-JP" altLang="en-US" dirty="0"/>
        </a:p>
      </dgm:t>
    </dgm:pt>
    <dgm:pt modelId="{3263CB97-7E2B-48E4-93A8-75D1886CF57C}" type="par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8F331CDD-6044-4A6B-8FD4-3FD43CDCCCA8}" type="sib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6AE8DB6A-FE12-447E-B2B4-2CFDCCB4FF02}" type="pres">
      <dgm:prSet presAssocID="{658D47A2-D50B-4D2F-833D-68F1BFFE2C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6480C5A-8DB9-4702-9765-267E4A4D7B16}" type="pres">
      <dgm:prSet presAssocID="{B28B8729-FC30-41DC-84B1-133992D259D2}" presName="root" presStyleCnt="0"/>
      <dgm:spPr/>
    </dgm:pt>
    <dgm:pt modelId="{9D139FB2-4E0C-4B35-B694-E560E378F03B}" type="pres">
      <dgm:prSet presAssocID="{B28B8729-FC30-41DC-84B1-133992D259D2}" presName="rootComposite" presStyleCnt="0"/>
      <dgm:spPr/>
    </dgm:pt>
    <dgm:pt modelId="{221BD09F-0D87-476B-A234-BF2F6DC3F045}" type="pres">
      <dgm:prSet presAssocID="{B28B8729-FC30-41DC-84B1-133992D259D2}" presName="rootText" presStyleLbl="node1" presStyleIdx="0" presStyleCnt="1" custScaleX="282944"/>
      <dgm:spPr/>
      <dgm:t>
        <a:bodyPr/>
        <a:lstStyle/>
        <a:p>
          <a:endParaRPr kumimoji="1" lang="ja-JP" altLang="en-US"/>
        </a:p>
      </dgm:t>
    </dgm:pt>
    <dgm:pt modelId="{C7607B0C-C2AE-4B82-A760-5F69195FB751}" type="pres">
      <dgm:prSet presAssocID="{B28B8729-FC30-41DC-84B1-133992D259D2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5BC3A686-C54E-42F9-85D8-C4859F78FEFE}" type="pres">
      <dgm:prSet presAssocID="{B28B8729-FC30-41DC-84B1-133992D259D2}" presName="childShape" presStyleCnt="0"/>
      <dgm:spPr/>
    </dgm:pt>
    <dgm:pt modelId="{29286A81-DB6A-43CE-B30D-BF5AB615FC53}" type="pres">
      <dgm:prSet presAssocID="{C50E9785-A870-4B05-967E-D5106BD53A12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40569A28-77FD-4C5B-AE42-8260AF7B3596}" type="pres">
      <dgm:prSet presAssocID="{FFD08D99-D649-4F5A-913A-AE281A7E9F2A}" presName="childText" presStyleLbl="bgAcc1" presStyleIdx="0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ECD873-C715-4062-9AF0-36B18B36C75A}" type="pres">
      <dgm:prSet presAssocID="{E6EFECB6-158F-4E32-A8F9-70967D17BFF1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3507CF1-D901-4494-B4DB-99CFF5C51C38}" type="pres">
      <dgm:prSet presAssocID="{E597E0F9-04D7-40E7-9D96-0338228E27EA}" presName="childText" presStyleLbl="bgAcc1" presStyleIdx="1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504715-9E10-43BF-834B-CD8382194321}" type="pres">
      <dgm:prSet presAssocID="{3263CB97-7E2B-48E4-93A8-75D1886CF57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567393D7-96CA-406F-B701-2603D099149E}" type="pres">
      <dgm:prSet presAssocID="{57808BDF-1586-4381-B6A7-54BDB4839B04}" presName="childText" presStyleLbl="bgAcc1" presStyleIdx="2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D90B9BF-7C8E-452C-AA43-0CDD30588FA2}" type="presOf" srcId="{658D47A2-D50B-4D2F-833D-68F1BFFE2CBA}" destId="{6AE8DB6A-FE12-447E-B2B4-2CFDCCB4FF02}" srcOrd="0" destOrd="0" presId="urn:microsoft.com/office/officeart/2005/8/layout/hierarchy3"/>
    <dgm:cxn modelId="{603D091D-9A8F-4376-92E9-35D5AD26BEDA}" type="presOf" srcId="{3263CB97-7E2B-48E4-93A8-75D1886CF57C}" destId="{A8504715-9E10-43BF-834B-CD8382194321}" srcOrd="0" destOrd="0" presId="urn:microsoft.com/office/officeart/2005/8/layout/hierarchy3"/>
    <dgm:cxn modelId="{93D84395-7B21-4547-BCC8-156E1E12C2B4}" type="presOf" srcId="{B28B8729-FC30-41DC-84B1-133992D259D2}" destId="{221BD09F-0D87-476B-A234-BF2F6DC3F045}" srcOrd="0" destOrd="0" presId="urn:microsoft.com/office/officeart/2005/8/layout/hierarchy3"/>
    <dgm:cxn modelId="{620560E6-3319-44F7-AE83-793E13E750B3}" srcId="{658D47A2-D50B-4D2F-833D-68F1BFFE2CBA}" destId="{B28B8729-FC30-41DC-84B1-133992D259D2}" srcOrd="0" destOrd="0" parTransId="{969AAD7F-650C-439A-A6D6-1BE0411874ED}" sibTransId="{964B437C-6998-4807-8531-E0533C1EED96}"/>
    <dgm:cxn modelId="{E6B14649-5E9F-4FA9-966D-8959DD815C6F}" type="presOf" srcId="{E597E0F9-04D7-40E7-9D96-0338228E27EA}" destId="{63507CF1-D901-4494-B4DB-99CFF5C51C38}" srcOrd="0" destOrd="0" presId="urn:microsoft.com/office/officeart/2005/8/layout/hierarchy3"/>
    <dgm:cxn modelId="{4951E9AF-9D45-4253-9843-77104EDC3E02}" type="presOf" srcId="{57808BDF-1586-4381-B6A7-54BDB4839B04}" destId="{567393D7-96CA-406F-B701-2603D099149E}" srcOrd="0" destOrd="0" presId="urn:microsoft.com/office/officeart/2005/8/layout/hierarchy3"/>
    <dgm:cxn modelId="{34E9EF64-C5AC-40D7-A197-42D7DB08797C}" type="presOf" srcId="{B28B8729-FC30-41DC-84B1-133992D259D2}" destId="{C7607B0C-C2AE-4B82-A760-5F69195FB751}" srcOrd="1" destOrd="0" presId="urn:microsoft.com/office/officeart/2005/8/layout/hierarchy3"/>
    <dgm:cxn modelId="{F4552FAF-164A-4052-8CD0-48C199C4BA7B}" type="presOf" srcId="{C50E9785-A870-4B05-967E-D5106BD53A12}" destId="{29286A81-DB6A-43CE-B30D-BF5AB615FC53}" srcOrd="0" destOrd="0" presId="urn:microsoft.com/office/officeart/2005/8/layout/hierarchy3"/>
    <dgm:cxn modelId="{192B7142-0EC3-4ED0-8606-DD2FBAF65DED}" type="presOf" srcId="{E6EFECB6-158F-4E32-A8F9-70967D17BFF1}" destId="{29ECD873-C715-4062-9AF0-36B18B36C75A}" srcOrd="0" destOrd="0" presId="urn:microsoft.com/office/officeart/2005/8/layout/hierarchy3"/>
    <dgm:cxn modelId="{AD726A06-CF42-4AAF-BC88-6EA0A5573B99}" srcId="{B28B8729-FC30-41DC-84B1-133992D259D2}" destId="{E597E0F9-04D7-40E7-9D96-0338228E27EA}" srcOrd="1" destOrd="0" parTransId="{E6EFECB6-158F-4E32-A8F9-70967D17BFF1}" sibTransId="{93A3BB01-8C6C-48A0-86A5-4F708D25F5A8}"/>
    <dgm:cxn modelId="{F74A0E92-16FE-4C85-80CB-05152E2F33B2}" srcId="{B28B8729-FC30-41DC-84B1-133992D259D2}" destId="{FFD08D99-D649-4F5A-913A-AE281A7E9F2A}" srcOrd="0" destOrd="0" parTransId="{C50E9785-A870-4B05-967E-D5106BD53A12}" sibTransId="{CA50D7F4-4009-4442-85FB-475D062C4B39}"/>
    <dgm:cxn modelId="{010902DE-05F3-43B5-9174-A439553F961A}" srcId="{B28B8729-FC30-41DC-84B1-133992D259D2}" destId="{57808BDF-1586-4381-B6A7-54BDB4839B04}" srcOrd="2" destOrd="0" parTransId="{3263CB97-7E2B-48E4-93A8-75D1886CF57C}" sibTransId="{8F331CDD-6044-4A6B-8FD4-3FD43CDCCCA8}"/>
    <dgm:cxn modelId="{70E29925-A534-44D9-B2DE-6AF4E01065DC}" type="presOf" srcId="{FFD08D99-D649-4F5A-913A-AE281A7E9F2A}" destId="{40569A28-77FD-4C5B-AE42-8260AF7B3596}" srcOrd="0" destOrd="0" presId="urn:microsoft.com/office/officeart/2005/8/layout/hierarchy3"/>
    <dgm:cxn modelId="{EB54B6CC-811E-4C95-94E1-BB9E0B8B7A5E}" type="presParOf" srcId="{6AE8DB6A-FE12-447E-B2B4-2CFDCCB4FF02}" destId="{26480C5A-8DB9-4702-9765-267E4A4D7B16}" srcOrd="0" destOrd="0" presId="urn:microsoft.com/office/officeart/2005/8/layout/hierarchy3"/>
    <dgm:cxn modelId="{A87E5DF7-ABA3-48CF-B3E2-FA985C24FCA5}" type="presParOf" srcId="{26480C5A-8DB9-4702-9765-267E4A4D7B16}" destId="{9D139FB2-4E0C-4B35-B694-E560E378F03B}" srcOrd="0" destOrd="0" presId="urn:microsoft.com/office/officeart/2005/8/layout/hierarchy3"/>
    <dgm:cxn modelId="{41ED333C-C6D2-4EC9-A906-6BEC10C854D3}" type="presParOf" srcId="{9D139FB2-4E0C-4B35-B694-E560E378F03B}" destId="{221BD09F-0D87-476B-A234-BF2F6DC3F045}" srcOrd="0" destOrd="0" presId="urn:microsoft.com/office/officeart/2005/8/layout/hierarchy3"/>
    <dgm:cxn modelId="{9CB7DA45-61F9-4462-8EF8-C2C2E98A72F1}" type="presParOf" srcId="{9D139FB2-4E0C-4B35-B694-E560E378F03B}" destId="{C7607B0C-C2AE-4B82-A760-5F69195FB751}" srcOrd="1" destOrd="0" presId="urn:microsoft.com/office/officeart/2005/8/layout/hierarchy3"/>
    <dgm:cxn modelId="{4F34E40D-BE5C-46AF-BE7F-F6B2B169B9D7}" type="presParOf" srcId="{26480C5A-8DB9-4702-9765-267E4A4D7B16}" destId="{5BC3A686-C54E-42F9-85D8-C4859F78FEFE}" srcOrd="1" destOrd="0" presId="urn:microsoft.com/office/officeart/2005/8/layout/hierarchy3"/>
    <dgm:cxn modelId="{53488BAE-9DDF-47FD-B285-02D85794BAB9}" type="presParOf" srcId="{5BC3A686-C54E-42F9-85D8-C4859F78FEFE}" destId="{29286A81-DB6A-43CE-B30D-BF5AB615FC53}" srcOrd="0" destOrd="0" presId="urn:microsoft.com/office/officeart/2005/8/layout/hierarchy3"/>
    <dgm:cxn modelId="{AC37989C-8A0A-4AEE-A19D-036844676379}" type="presParOf" srcId="{5BC3A686-C54E-42F9-85D8-C4859F78FEFE}" destId="{40569A28-77FD-4C5B-AE42-8260AF7B3596}" srcOrd="1" destOrd="0" presId="urn:microsoft.com/office/officeart/2005/8/layout/hierarchy3"/>
    <dgm:cxn modelId="{44FF9B30-53CA-4540-894F-A19B0C9CCDBF}" type="presParOf" srcId="{5BC3A686-C54E-42F9-85D8-C4859F78FEFE}" destId="{29ECD873-C715-4062-9AF0-36B18B36C75A}" srcOrd="2" destOrd="0" presId="urn:microsoft.com/office/officeart/2005/8/layout/hierarchy3"/>
    <dgm:cxn modelId="{D20C2016-82A9-4BC4-AE64-2283E2A1B47C}" type="presParOf" srcId="{5BC3A686-C54E-42F9-85D8-C4859F78FEFE}" destId="{63507CF1-D901-4494-B4DB-99CFF5C51C38}" srcOrd="3" destOrd="0" presId="urn:microsoft.com/office/officeart/2005/8/layout/hierarchy3"/>
    <dgm:cxn modelId="{AD62FB24-B560-4058-A3FF-FBD6CD4E54B5}" type="presParOf" srcId="{5BC3A686-C54E-42F9-85D8-C4859F78FEFE}" destId="{A8504715-9E10-43BF-834B-CD8382194321}" srcOrd="4" destOrd="0" presId="urn:microsoft.com/office/officeart/2005/8/layout/hierarchy3"/>
    <dgm:cxn modelId="{C2AB8FB4-2BFF-4A7C-B223-2BC836E41DAA}" type="presParOf" srcId="{5BC3A686-C54E-42F9-85D8-C4859F78FEFE}" destId="{567393D7-96CA-406F-B701-2603D09914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DFA73-AE50-4DF2-915D-BD7A0A610E1B}">
      <dsp:nvSpPr>
        <dsp:cNvPr id="0" name=""/>
        <dsp:cNvSpPr/>
      </dsp:nvSpPr>
      <dsp:spPr>
        <a:xfrm>
          <a:off x="0" y="0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誰に配列を持たせるか？</a:t>
          </a:r>
          <a:endParaRPr kumimoji="1" lang="ja-JP" altLang="en-US" sz="2000" kern="1200" dirty="0"/>
        </a:p>
      </dsp:txBody>
      <dsp:txXfrm>
        <a:off x="29326" y="29326"/>
        <a:ext cx="5178713" cy="942616"/>
      </dsp:txXfrm>
    </dsp:sp>
    <dsp:sp modelId="{756AECEE-A374-4F1E-A54B-6F44DFFFFDE2}">
      <dsp:nvSpPr>
        <dsp:cNvPr id="0" name=""/>
        <dsp:cNvSpPr/>
      </dsp:nvSpPr>
      <dsp:spPr>
        <a:xfrm>
          <a:off x="476152" y="1140333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120354"/>
                <a:satOff val="2542"/>
                <a:lumOff val="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20354"/>
                <a:satOff val="2542"/>
                <a:lumOff val="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20354"/>
                <a:satOff val="2542"/>
                <a:lumOff val="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000" kern="1200" dirty="0" smtClean="0"/>
            <a:t>オブジェクト内で完結させたい</a:t>
          </a:r>
          <a:endParaRPr lang="en-US" altLang="ja-JP" sz="2000" kern="1200" dirty="0" smtClean="0"/>
        </a:p>
      </dsp:txBody>
      <dsp:txXfrm>
        <a:off x="505478" y="1169659"/>
        <a:ext cx="5190678" cy="942616"/>
      </dsp:txXfrm>
    </dsp:sp>
    <dsp:sp modelId="{E0962F9A-FB96-45A9-8947-C5552F966650}">
      <dsp:nvSpPr>
        <dsp:cNvPr id="0" name=""/>
        <dsp:cNvSpPr/>
      </dsp:nvSpPr>
      <dsp:spPr>
        <a:xfrm>
          <a:off x="952305" y="2280666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クラスの配列は</a:t>
          </a:r>
          <a:endParaRPr kumimoji="1" lang="en-US" altLang="ja-JP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クラスが持つ</a:t>
          </a:r>
          <a:endParaRPr kumimoji="1" lang="en-US" altLang="ja-JP" sz="2000" kern="1200" dirty="0" smtClean="0"/>
        </a:p>
      </dsp:txBody>
      <dsp:txXfrm>
        <a:off x="981631" y="2309992"/>
        <a:ext cx="5190678" cy="942616"/>
      </dsp:txXfrm>
    </dsp:sp>
    <dsp:sp modelId="{75CDB171-09E8-4F9C-B081-0D36910D5DF3}">
      <dsp:nvSpPr>
        <dsp:cNvPr id="0" name=""/>
        <dsp:cNvSpPr/>
      </dsp:nvSpPr>
      <dsp:spPr>
        <a:xfrm>
          <a:off x="1428458" y="3420999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361061"/>
                <a:satOff val="7625"/>
                <a:lumOff val="20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61061"/>
                <a:satOff val="7625"/>
                <a:lumOff val="20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61061"/>
                <a:satOff val="7625"/>
                <a:lumOff val="20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ループや生成も</a:t>
          </a:r>
          <a:r>
            <a:rPr kumimoji="1" lang="en-US" altLang="ja-JP" sz="2000" kern="1200" dirty="0" smtClean="0"/>
            <a:t>CStraight</a:t>
          </a:r>
          <a:r>
            <a:rPr kumimoji="1" lang="ja-JP" altLang="en-US" sz="2000" kern="1200" dirty="0" smtClean="0"/>
            <a:t>クラスに担当させる</a:t>
          </a:r>
          <a:endParaRPr lang="en-US" altLang="ja-JP" sz="2000" kern="1200" dirty="0" smtClean="0"/>
        </a:p>
      </dsp:txBody>
      <dsp:txXfrm>
        <a:off x="1457784" y="3450325"/>
        <a:ext cx="5190678" cy="942616"/>
      </dsp:txXfrm>
    </dsp:sp>
    <dsp:sp modelId="{861314D3-AAF8-4E9B-9485-50535CCE4A92}">
      <dsp:nvSpPr>
        <dsp:cNvPr id="0" name=""/>
        <dsp:cNvSpPr/>
      </dsp:nvSpPr>
      <dsp:spPr>
        <a:xfrm>
          <a:off x="1904611" y="4561332"/>
          <a:ext cx="6376307" cy="1001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static</a:t>
          </a:r>
          <a:r>
            <a:rPr lang="ja-JP" altLang="en-US" sz="2000" kern="1200" dirty="0" smtClean="0"/>
            <a:t>を利用する</a:t>
          </a:r>
          <a:endParaRPr kumimoji="1" lang="en-US" altLang="ja-JP" sz="2000" kern="1200" dirty="0" smtClean="0"/>
        </a:p>
      </dsp:txBody>
      <dsp:txXfrm>
        <a:off x="1933937" y="4590658"/>
        <a:ext cx="5190678" cy="942616"/>
      </dsp:txXfrm>
    </dsp:sp>
    <dsp:sp modelId="{62B990A6-8F0F-4807-B975-660A025D13FD}">
      <dsp:nvSpPr>
        <dsp:cNvPr id="0" name=""/>
        <dsp:cNvSpPr/>
      </dsp:nvSpPr>
      <dsp:spPr>
        <a:xfrm>
          <a:off x="5725483" y="731481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5871918" y="731481"/>
        <a:ext cx="357954" cy="489745"/>
      </dsp:txXfrm>
    </dsp:sp>
    <dsp:sp modelId="{C00F53EE-3062-4C34-B23C-31DA2AD36E25}">
      <dsp:nvSpPr>
        <dsp:cNvPr id="0" name=""/>
        <dsp:cNvSpPr/>
      </dsp:nvSpPr>
      <dsp:spPr>
        <a:xfrm>
          <a:off x="6201636" y="1871814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6348071" y="1871814"/>
        <a:ext cx="357954" cy="489745"/>
      </dsp:txXfrm>
    </dsp:sp>
    <dsp:sp modelId="{214D87D5-A859-4E7D-B4AC-2F2A14E327A1}">
      <dsp:nvSpPr>
        <dsp:cNvPr id="0" name=""/>
        <dsp:cNvSpPr/>
      </dsp:nvSpPr>
      <dsp:spPr>
        <a:xfrm>
          <a:off x="6677789" y="2995460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6824224" y="2995460"/>
        <a:ext cx="357954" cy="489745"/>
      </dsp:txXfrm>
    </dsp:sp>
    <dsp:sp modelId="{7B1A574C-CFF9-4D06-95FA-C41A8DC3FAC6}">
      <dsp:nvSpPr>
        <dsp:cNvPr id="0" name=""/>
        <dsp:cNvSpPr/>
      </dsp:nvSpPr>
      <dsp:spPr>
        <a:xfrm>
          <a:off x="7153941" y="4146918"/>
          <a:ext cx="650824" cy="6508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000" kern="1200" dirty="0"/>
        </a:p>
      </dsp:txBody>
      <dsp:txXfrm>
        <a:off x="7300376" y="4146918"/>
        <a:ext cx="357954" cy="48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8770F-078F-4E4A-8B3B-388035FAF399}">
      <dsp:nvSpPr>
        <dsp:cNvPr id="0" name=""/>
        <dsp:cNvSpPr/>
      </dsp:nvSpPr>
      <dsp:spPr>
        <a:xfrm>
          <a:off x="-33453" y="0"/>
          <a:ext cx="7158067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同じコードは重複して</a:t>
          </a:r>
          <a:endParaRPr kumimoji="1" lang="en-US" altLang="ja-JP" sz="3000" kern="120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書くべきではない</a:t>
          </a:r>
          <a:endParaRPr kumimoji="1" lang="ja-JP" altLang="en-US" sz="3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One fact in one place</a:t>
          </a:r>
          <a:r>
            <a:rPr kumimoji="1" lang="ja-JP" altLang="en-US" sz="1800" kern="1200" dirty="0" smtClean="0"/>
            <a:t>＝</a:t>
          </a:r>
          <a:r>
            <a:rPr lang="ja-JP" altLang="en-US" sz="1800" kern="1200" dirty="0" smtClean="0"/>
            <a:t>一つのものは一箇所にまとめる</a:t>
          </a:r>
          <a:endParaRPr kumimoji="1" lang="ja-JP" altLang="en-US" sz="3000" kern="1200" dirty="0"/>
        </a:p>
      </dsp:txBody>
      <dsp:txXfrm>
        <a:off x="39862" y="73315"/>
        <a:ext cx="4524353" cy="2356540"/>
      </dsp:txXfrm>
    </dsp:sp>
    <dsp:sp modelId="{2B5A4D94-21D3-4E6A-9610-DD921369E60E}">
      <dsp:nvSpPr>
        <dsp:cNvPr id="0" name=""/>
        <dsp:cNvSpPr/>
      </dsp:nvSpPr>
      <dsp:spPr>
        <a:xfrm>
          <a:off x="1273027" y="3059430"/>
          <a:ext cx="7024255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500" kern="1200" dirty="0" smtClean="0"/>
            <a:t>継承</a:t>
          </a:r>
          <a:endParaRPr kumimoji="1" lang="en-US" altLang="ja-JP" sz="6500" kern="1200" dirty="0" smtClean="0"/>
        </a:p>
      </dsp:txBody>
      <dsp:txXfrm>
        <a:off x="1346342" y="3132745"/>
        <a:ext cx="4010990" cy="2356540"/>
      </dsp:txXfrm>
    </dsp:sp>
    <dsp:sp modelId="{EC714181-BF3A-49DD-877F-8E06AD0503E7}">
      <dsp:nvSpPr>
        <dsp:cNvPr id="0" name=""/>
        <dsp:cNvSpPr/>
      </dsp:nvSpPr>
      <dsp:spPr>
        <a:xfrm>
          <a:off x="5644085" y="2016223"/>
          <a:ext cx="1627060" cy="16270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 dirty="0"/>
        </a:p>
      </dsp:txBody>
      <dsp:txXfrm>
        <a:off x="6010173" y="2016223"/>
        <a:ext cx="894884" cy="1224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80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2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6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8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8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53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9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80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410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dirty="0" smtClean="0"/>
              <a:t>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3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2225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793024"/>
            <a:ext cx="7886700" cy="556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2224"/>
            <a:ext cx="7886700" cy="958503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クラスの練習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～キャラクターをオブジェクト化する～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オブジェクトごとに、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振る舞い</a:t>
            </a:r>
            <a:r>
              <a:rPr lang="ja-JP" altLang="en-US" dirty="0" smtClean="0"/>
              <a:t>をまとめる</a:t>
            </a:r>
            <a:endParaRPr lang="en-US" altLang="ja-JP" dirty="0" smtClean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/>
              <a:t>自分</a:t>
            </a:r>
            <a:r>
              <a:rPr lang="ja-JP" altLang="en-US" dirty="0" smtClean="0"/>
              <a:t>の配列を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自分で管理</a:t>
            </a:r>
            <a:r>
              <a:rPr lang="en-US" altLang="ja-JP" dirty="0" smtClean="0"/>
              <a:t>(static)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</a:t>
            </a:r>
            <a:r>
              <a:rPr lang="en-US" altLang="ja-JP" dirty="0" smtClean="0"/>
              <a:t>(</a:t>
            </a:r>
            <a:r>
              <a:rPr lang="ja-JP" altLang="en-US" dirty="0" smtClean="0"/>
              <a:t>多態性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をなくす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</a:pP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直線移動キャラクタークラスの管理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132622"/>
              </p:ext>
            </p:extLst>
          </p:nvPr>
        </p:nvGraphicFramePr>
        <p:xfrm>
          <a:off x="395536" y="742225"/>
          <a:ext cx="828091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43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</a:t>
            </a:r>
            <a:r>
              <a:rPr lang="ja-JP" altLang="en-US" dirty="0" smtClean="0"/>
              <a:t>キャラクタークラスの</a:t>
            </a:r>
            <a:r>
              <a:rPr lang="ja-JP" altLang="en-US" dirty="0"/>
              <a:t>管理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0650" y="1196752"/>
            <a:ext cx="3611310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971600" y="1772816"/>
            <a:ext cx="2952328" cy="151216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インスタンス配列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we</a:t>
            </a:r>
            <a:endParaRPr kumimoji="1" lang="ja-JP" altLang="en-US" dirty="0"/>
          </a:p>
        </p:txBody>
      </p:sp>
      <p:sp>
        <p:nvSpPr>
          <p:cNvPr id="6" name="フローチャート: 定義済み処理 5"/>
          <p:cNvSpPr/>
          <p:nvPr/>
        </p:nvSpPr>
        <p:spPr>
          <a:xfrm>
            <a:off x="971600" y="353701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新しくインスタンスを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生成する関数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InstantiateChr</a:t>
            </a:r>
            <a:endParaRPr kumimoji="1" lang="ja-JP" altLang="en-US" dirty="0"/>
          </a:p>
        </p:txBody>
      </p:sp>
      <p:sp>
        <p:nvSpPr>
          <p:cNvPr id="7" name="フローチャート: 定義済み処理 6"/>
          <p:cNvSpPr/>
          <p:nvPr/>
        </p:nvSpPr>
        <p:spPr>
          <a:xfrm>
            <a:off x="971600" y="470714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すべて呼び出す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UpdateAll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716016" y="22493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868416" y="24017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20816" y="25541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173216" y="27065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5325616" y="28589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インスタンス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posx,posy,vx,vy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コンストラクタ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Update()</a:t>
            </a:r>
            <a:r>
              <a:rPr lang="ja-JP" altLang="en-US" dirty="0" smtClean="0"/>
              <a:t>関数</a:t>
            </a:r>
            <a:endParaRPr lang="en-US" altLang="ja-JP" dirty="0"/>
          </a:p>
          <a:p>
            <a:endParaRPr kumimoji="1" lang="en-US" altLang="ja-JP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3470257" y="2470302"/>
            <a:ext cx="1855359" cy="1269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8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直線移動キャラクタークラスの管理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CStraight.cs</a:t>
            </a:r>
            <a:r>
              <a:rPr kumimoji="1" lang="ja-JP" altLang="en-US" dirty="0" smtClean="0"/>
              <a:t>を開いて、クラスの宣言に以下を追加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List&lt;CStraight&gt; we = new List&lt;CStraight</a:t>
            </a:r>
            <a:r>
              <a:rPr lang="en-US" altLang="ja-JP" dirty="0" smtClean="0"/>
              <a:t>&gt;();</a:t>
            </a:r>
          </a:p>
          <a:p>
            <a:r>
              <a:rPr lang="ja-JP" altLang="en-US" dirty="0" smtClean="0"/>
              <a:t>クラス内に、以下のキャラクターを追加する関数を追加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キャラクターを生成*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InstantiateChr()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we.Add(new CStraight());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上に続けて、すべてのキャラクターを更新する処理を追加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登録済みの全てのキャラクターの</a:t>
            </a:r>
            <a:r>
              <a:rPr lang="en-US" altLang="ja-JP" dirty="0"/>
              <a:t>Update</a:t>
            </a:r>
            <a:r>
              <a:rPr lang="ja-JP" altLang="en-US" dirty="0"/>
              <a:t>を呼び出す*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static void UpdateAll()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foreach (CStraight me in we)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me.Update();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558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直線移動キャラクタークラスを動かす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　直線移動キャラクターの準備が整ったので、実際に動かすために</a:t>
            </a:r>
            <a:r>
              <a:rPr lang="en-US" altLang="ja-JP" dirty="0" smtClean="0"/>
              <a:t>Form1</a:t>
            </a:r>
            <a:r>
              <a:rPr lang="ja-JP" altLang="en-US" dirty="0" smtClean="0"/>
              <a:t>クラスを修正しましょう。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直線移動キャラクターをクラスに差し替えて、それ以外はそのままにしておきます。</a:t>
            </a:r>
            <a:endParaRPr lang="en-US" altLang="ja-JP" dirty="0" smtClean="0"/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en-US" altLang="ja-JP" dirty="0" smtClean="0"/>
              <a:t>button1_Click</a:t>
            </a:r>
            <a:r>
              <a:rPr lang="ja-JP" altLang="en-US" dirty="0" smtClean="0"/>
              <a:t>関数の中を削除して、以下に書き換える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CStraight.InstantiateChr</a:t>
            </a:r>
            <a:r>
              <a:rPr lang="en-US" altLang="ja-JP" dirty="0" smtClean="0"/>
              <a:t>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開始</a:t>
            </a:r>
            <a:r>
              <a:rPr lang="en-US" altLang="ja-JP" dirty="0" smtClean="0"/>
              <a:t>]</a:t>
            </a:r>
            <a:r>
              <a:rPr lang="ja-JP" altLang="en-US" dirty="0" smtClean="0"/>
              <a:t>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直線</a:t>
            </a:r>
            <a:r>
              <a:rPr lang="en-US" altLang="ja-JP" dirty="0" smtClean="0"/>
              <a:t>]</a:t>
            </a:r>
            <a:r>
              <a:rPr lang="ja-JP" altLang="en-US" dirty="0" smtClean="0"/>
              <a:t>ボタンを押すと、○が表示され、クラスの処理が正しく動いていることが確認できます。あとはクラスの更新処理を呼び出します。</a:t>
            </a:r>
            <a:endParaRPr lang="en-US" altLang="ja-JP" dirty="0" smtClean="0"/>
          </a:p>
          <a:p>
            <a:r>
              <a:rPr lang="en-US" altLang="ja-JP" dirty="0" smtClean="0"/>
              <a:t>timer1_Tick()</a:t>
            </a:r>
            <a:r>
              <a:rPr lang="ja-JP" altLang="en-US" dirty="0" smtClean="0"/>
              <a:t>関数内の最初に、以下の１行を追加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CStraight.UpdateAll</a:t>
            </a:r>
            <a:r>
              <a:rPr lang="en-US" altLang="ja-JP" dirty="0"/>
              <a:t>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以上で完了です。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行追加するだけでキャラクターが動きました。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46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ja-JP" altLang="en-US" dirty="0" smtClean="0"/>
              <a:t>オブジェクトは自分のことだけに専念できる</a:t>
            </a:r>
            <a:endParaRPr lang="en-US" altLang="ja-JP" dirty="0" smtClean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統括するプログラム</a:t>
            </a:r>
            <a:r>
              <a:rPr kumimoji="1" lang="en-US" altLang="ja-JP" dirty="0" smtClean="0"/>
              <a:t>(Form1)</a:t>
            </a:r>
            <a:r>
              <a:rPr kumimoji="1" lang="ja-JP" altLang="en-US" dirty="0" smtClean="0"/>
              <a:t>は、オブジェクトを呼び出すだけでよい</a:t>
            </a:r>
            <a:endParaRPr lang="en-US" altLang="ja-JP" dirty="0"/>
          </a:p>
          <a:p>
            <a:pPr>
              <a:lnSpc>
                <a:spcPct val="300000"/>
              </a:lnSpc>
            </a:pPr>
            <a:r>
              <a:rPr kumimoji="1" lang="ja-JP" altLang="en-US" dirty="0" smtClean="0"/>
              <a:t>構造が簡単になる</a:t>
            </a:r>
            <a:endParaRPr kumimoji="1" lang="en-US" altLang="ja-JP" dirty="0" smtClean="0"/>
          </a:p>
          <a:p>
            <a:pPr>
              <a:lnSpc>
                <a:spcPct val="30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198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他のキャラクターの検討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92338"/>
              </p:ext>
            </p:extLst>
          </p:nvPr>
        </p:nvGraphicFramePr>
        <p:xfrm>
          <a:off x="440085" y="908720"/>
          <a:ext cx="826383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77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971904"/>
              </p:ext>
            </p:extLst>
          </p:nvPr>
        </p:nvGraphicFramePr>
        <p:xfrm>
          <a:off x="628650" y="793750"/>
          <a:ext cx="78867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01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継承の方針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全てのキャラクターで利用する要素は親クラスに実装</a:t>
            </a:r>
            <a:endParaRPr lang="en-US" altLang="ja-JP" dirty="0" smtClean="0"/>
          </a:p>
          <a:p>
            <a:pPr lvl="1"/>
            <a:r>
              <a:rPr lang="en-US" altLang="ja-JP" dirty="0"/>
              <a:t>type</a:t>
            </a:r>
            <a:r>
              <a:rPr lang="ja-JP" altLang="en-US" dirty="0"/>
              <a:t>や</a:t>
            </a:r>
            <a:r>
              <a:rPr lang="en-US" altLang="ja-JP" dirty="0"/>
              <a:t>label</a:t>
            </a:r>
            <a:r>
              <a:rPr lang="ja-JP" altLang="en-US" dirty="0"/>
              <a:t>、座標、</a:t>
            </a:r>
            <a:r>
              <a:rPr lang="ja-JP" altLang="en-US" dirty="0" smtClean="0"/>
              <a:t>速度、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r>
              <a:rPr kumimoji="1" lang="ja-JP" altLang="en-US" dirty="0" smtClean="0"/>
              <a:t>個別の要素は、子クラスに実装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GRAVITY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FORCE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  <a:p>
            <a:r>
              <a:rPr lang="ja-JP" altLang="en-US" dirty="0" smtClean="0"/>
              <a:t>コンストラクターなどの全てのキャラクターが持つが、実装が一部異なる場合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共通部分を親クラスに実装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個別部分を子クラスで実装して、</a:t>
            </a:r>
            <a:r>
              <a:rPr lang="en-US" altLang="ja-JP" dirty="0" smtClean="0"/>
              <a:t>base</a:t>
            </a:r>
            <a:r>
              <a:rPr lang="ja-JP" altLang="en-US" dirty="0" smtClean="0"/>
              <a:t>を使って親の処理を呼び出す</a:t>
            </a:r>
            <a:endParaRPr lang="en-US" altLang="ja-JP" dirty="0" smtClean="0"/>
          </a:p>
          <a:p>
            <a:r>
              <a:rPr lang="ja-JP" altLang="en-US" dirty="0"/>
              <a:t>全てのキャラクターでは利用しないが、複数のキャラクターで共有する要素は親クラスに関数で実装</a:t>
            </a:r>
            <a:endParaRPr lang="en-US" altLang="ja-JP" dirty="0"/>
          </a:p>
          <a:p>
            <a:pPr lvl="1"/>
            <a:r>
              <a:rPr lang="en-US" altLang="ja-JP" dirty="0"/>
              <a:t>X</a:t>
            </a:r>
            <a:r>
              <a:rPr lang="ja-JP" altLang="en-US" dirty="0"/>
              <a:t>加算と跳ね返りなど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20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8.</a:t>
            </a:r>
            <a:r>
              <a:rPr lang="ja-JP" altLang="en-US" dirty="0" smtClean="0"/>
              <a:t>親キャラクタークラスの作成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ソリューションエクスプローラー</a:t>
            </a:r>
            <a:r>
              <a:rPr kumimoji="1" lang="en-US" altLang="ja-JP" dirty="0" smtClean="0"/>
              <a:t>]</a:t>
            </a:r>
            <a:r>
              <a:rPr lang="ja-JP" altLang="en-US" dirty="0" smtClean="0"/>
              <a:t>のプロジェクト名を右クリックして、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 smtClean="0"/>
              <a:t>名前に</a:t>
            </a:r>
            <a:r>
              <a:rPr kumimoji="1" lang="en-US" altLang="ja-JP" dirty="0" smtClean="0"/>
              <a:t>[CChr]</a:t>
            </a:r>
            <a:r>
              <a:rPr kumimoji="1" lang="ja-JP" altLang="en-US" dirty="0" smtClean="0"/>
              <a:t>と入力して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を開いて、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を継承するためにクラス宣言に以下を追加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CStraight : CChr</a:t>
            </a:r>
            <a:endParaRPr kumimoji="1"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から、親クラスに移動する変数を移動させる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CHRTYPE,type,label,posx,posy,vx,vy,MAX_SPEED</a:t>
            </a:r>
          </a:p>
          <a:p>
            <a:r>
              <a:rPr lang="en-US" altLang="ja-JP" dirty="0" err="1" smtClean="0"/>
              <a:t>CChr.cs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</a:t>
            </a:r>
            <a:r>
              <a:rPr lang="en-US" altLang="ja-JP" dirty="0" smtClean="0"/>
              <a:t>&gt;[</a:t>
            </a:r>
            <a:r>
              <a:rPr lang="ja-JP" altLang="en-US" dirty="0" smtClean="0"/>
              <a:t>競合の解決</a:t>
            </a:r>
            <a:r>
              <a:rPr lang="en-US" altLang="ja-JP" dirty="0" smtClean="0"/>
              <a:t>]&gt;[using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ja-JP" altLang="en-US" dirty="0" smtClean="0"/>
              <a:t>このまま実行しても、</a:t>
            </a:r>
            <a:r>
              <a:rPr lang="en-US" altLang="ja-JP" dirty="0" smtClean="0"/>
              <a:t>CStraight.cs</a:t>
            </a:r>
            <a:r>
              <a:rPr lang="ja-JP" altLang="en-US" dirty="0" smtClean="0"/>
              <a:t>に移動した変数にアクセスできないので、</a:t>
            </a:r>
            <a:r>
              <a:rPr kumimoji="1" lang="en-US" altLang="ja-JP" dirty="0" smtClean="0"/>
              <a:t>protected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　以上で変数の共通化ができました。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他のキャラクターでも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を親クラスにすれば、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が持っている変数や処理は利用できます。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706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重力キャラクター用のクラスを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を継承して作成します。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作成しながら、必要に応じて</a:t>
            </a:r>
            <a:r>
              <a:rPr kumimoji="1" lang="en-US" altLang="ja-JP" dirty="0" smtClean="0"/>
              <a:t>CStraight</a:t>
            </a:r>
            <a:r>
              <a:rPr lang="ja-JP" altLang="en-US" dirty="0" smtClean="0"/>
              <a:t>が持っている関数を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に移動させて共有していきましょう。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/>
              <a:t>ソリューションエクスプローラー</a:t>
            </a:r>
            <a:r>
              <a:rPr lang="en-US" altLang="ja-JP" dirty="0"/>
              <a:t>]</a:t>
            </a:r>
            <a:r>
              <a:rPr lang="ja-JP" altLang="en-US" dirty="0"/>
              <a:t>のプロジェクト名を右クリックして、</a:t>
            </a: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]&gt;[</a:t>
            </a:r>
            <a:r>
              <a:rPr lang="ja-JP" altLang="en-US" dirty="0"/>
              <a:t>クラス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名前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」にして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クラス定義を以下のようにして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を継承する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CGravity : CChr</a:t>
            </a:r>
          </a:p>
          <a:p>
            <a:r>
              <a:rPr kumimoji="1" lang="en-US" altLang="ja-JP" dirty="0" smtClean="0"/>
              <a:t>Form1.cs</a:t>
            </a:r>
            <a:r>
              <a:rPr kumimoji="1" lang="ja-JP" altLang="en-US" dirty="0" smtClean="0"/>
              <a:t>から</a:t>
            </a:r>
            <a:r>
              <a:rPr lang="ja-JP" altLang="en-US" dirty="0"/>
              <a:t>定</a:t>
            </a:r>
            <a:r>
              <a:rPr lang="ja-JP" altLang="en-US" dirty="0" smtClean="0"/>
              <a:t>数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の定義をコピー</a:t>
            </a:r>
            <a:endParaRPr lang="en-US" altLang="ja-JP" dirty="0" smtClean="0"/>
          </a:p>
          <a:p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関数を定義する。殆ど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2227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キャラクターの変数で、共通するものと、個別のものを調査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キャラクターの処理で、共通するものと、個別のものを調査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個別に用意した変数や処理をクラスにまとめる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キャラクターを自分自身に管理させる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親クラスと子クラスを使って、変数や処理を共通化する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 smtClean="0"/>
              <a:t>ポリモーフィズムを使って、呼び出しを減らす</a:t>
            </a: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413124"/>
            <a:ext cx="342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関数は、殆ど</a:t>
            </a:r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のものと同じなので、親クラスに共通部分を移動させて、違いのある部分を個別のキャラクタークラスに追加します。</a:t>
            </a:r>
            <a:endParaRPr kumimoji="1" lang="en-US" altLang="ja-JP" dirty="0" smtClean="0"/>
          </a:p>
          <a:p>
            <a:r>
              <a:rPr lang="en-US" altLang="ja-JP" dirty="0" smtClean="0"/>
              <a:t>CChr.cs</a:t>
            </a:r>
            <a:r>
              <a:rPr lang="ja-JP" altLang="en-US" dirty="0" smtClean="0"/>
              <a:t>を開いて、</a:t>
            </a:r>
            <a:r>
              <a:rPr lang="ja-JP" altLang="en-US" dirty="0"/>
              <a:t>以下</a:t>
            </a:r>
            <a:r>
              <a:rPr lang="ja-JP" altLang="en-US" dirty="0" smtClean="0"/>
              <a:t>のコードをクラス内に追加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CChr()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lang="en-US" altLang="ja-JP" dirty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[public CStraight()]</a:t>
            </a:r>
            <a:r>
              <a:rPr kumimoji="1" lang="ja-JP" altLang="en-US" dirty="0" smtClean="0"/>
              <a:t>の中身を切り取って、上記のコンストラクタ内に貼り付ける</a:t>
            </a:r>
            <a:endParaRPr kumimoji="1" lang="en-US" altLang="ja-JP" dirty="0" smtClean="0"/>
          </a:p>
          <a:p>
            <a:r>
              <a:rPr lang="en-US" altLang="ja-JP" dirty="0" smtClean="0"/>
              <a:t>[type = CHRTYPE.CHR_STRAIGHT;]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[label.Text = “</a:t>
            </a:r>
            <a:r>
              <a:rPr lang="ja-JP" altLang="en-US" dirty="0" smtClean="0"/>
              <a:t>○</a:t>
            </a:r>
            <a:r>
              <a:rPr lang="en-US" altLang="ja-JP" dirty="0" smtClean="0"/>
              <a:t>”;]</a:t>
            </a:r>
            <a:r>
              <a:rPr lang="ja-JP" altLang="en-US" dirty="0" smtClean="0"/>
              <a:t>を切り取って、</a:t>
            </a:r>
            <a:r>
              <a:rPr lang="en-US" altLang="ja-JP" dirty="0" smtClean="0"/>
              <a:t>CStraight()</a:t>
            </a:r>
            <a:r>
              <a:rPr lang="ja-JP" altLang="en-US" dirty="0" smtClean="0"/>
              <a:t>のコンストラクタに戻す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のコンストラクタ</a:t>
            </a:r>
            <a:r>
              <a:rPr lang="ja-JP" altLang="en-US" dirty="0" smtClean="0"/>
              <a:t>が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のコンストラクタを呼び出すように以下のように関数宣言を変更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CStraight() : base</a:t>
            </a:r>
            <a:r>
              <a:rPr lang="en-US" altLang="ja-JP" dirty="0" smtClean="0"/>
              <a:t>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以上で一度動作確認する。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193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InstantiateChr</a:t>
            </a:r>
            <a:r>
              <a:rPr kumimoji="1" lang="ja-JP" altLang="en-US" dirty="0" smtClean="0"/>
              <a:t>関数</a:t>
            </a:r>
            <a:r>
              <a:rPr lang="ja-JP" altLang="en-US" dirty="0" smtClean="0"/>
              <a:t>を実装します。</a:t>
            </a:r>
            <a:endParaRPr lang="en-US" altLang="ja-JP" dirty="0" smtClean="0"/>
          </a:p>
          <a:p>
            <a:r>
              <a:rPr lang="en-US" altLang="ja-JP" dirty="0" err="1" smtClean="0"/>
              <a:t>CGravity.cs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の関数をクラス内に追加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コンストラクタ*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public </a:t>
            </a:r>
            <a:r>
              <a:rPr lang="en-US" altLang="ja-JP" dirty="0"/>
              <a:t>CGravity() : base()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type = CHRTYPE.CHR_GRAVITY;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label.Text = "◆";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/>
              <a:t>vy = 0f;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70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9.</a:t>
            </a:r>
            <a:r>
              <a:rPr lang="ja-JP" altLang="en-US" dirty="0" smtClean="0"/>
              <a:t>重力キャラクタークラスの作成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更新処理を実装するので、クラス内に以下の宣言を追加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</a:t>
            </a:r>
          </a:p>
          <a:p>
            <a:pPr marL="0" indent="0">
              <a:buNone/>
            </a:pP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GRAVITY</a:t>
            </a:r>
            <a:r>
              <a:rPr lang="ja-JP" altLang="en-US" dirty="0" smtClean="0"/>
              <a:t>の処理をコピーしてきて、</a:t>
            </a:r>
            <a:r>
              <a:rPr lang="en-US" altLang="ja-JP" dirty="0" smtClean="0">
                <a:hlinkClick r:id="rId2" action="ppaction://hlinksldjump"/>
              </a:rPr>
              <a:t>CStraight</a:t>
            </a:r>
            <a:r>
              <a:rPr lang="ja-JP" altLang="en-US" dirty="0" smtClean="0">
                <a:hlinkClick r:id="rId2" action="ppaction://hlinksldjump"/>
              </a:rPr>
              <a:t>のとき</a:t>
            </a:r>
            <a:r>
              <a:rPr lang="ja-JP" altLang="en-US" dirty="0" smtClean="0"/>
              <a:t>と同様にビルドが通るように修正する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[InstantiateChr()]</a:t>
            </a:r>
            <a:r>
              <a:rPr lang="ja-JP" altLang="en-US" dirty="0" smtClean="0"/>
              <a:t>と</a:t>
            </a:r>
            <a:r>
              <a:rPr lang="en-US" altLang="ja-JP" dirty="0" smtClean="0"/>
              <a:t>[UpdateAll()]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CGravity.cs</a:t>
            </a:r>
            <a:r>
              <a:rPr lang="ja-JP" altLang="en-US" dirty="0" smtClean="0"/>
              <a:t>にコピー</a:t>
            </a:r>
            <a:endParaRPr lang="en-US" altLang="ja-JP" dirty="0" smtClean="0"/>
          </a:p>
          <a:p>
            <a:r>
              <a:rPr lang="en-US" altLang="ja-JP" dirty="0" smtClean="0"/>
              <a:t>CStraight</a:t>
            </a:r>
            <a:r>
              <a:rPr lang="ja-JP" altLang="en-US" dirty="0" smtClean="0"/>
              <a:t>の</a:t>
            </a:r>
            <a:r>
              <a:rPr lang="ja-JP" altLang="en-US" dirty="0"/>
              <a:t>部分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lang="en-US" altLang="ja-JP" dirty="0" smtClean="0"/>
              <a:t>CGravity</a:t>
            </a:r>
            <a:r>
              <a:rPr lang="ja-JP" altLang="en-US" dirty="0" smtClean="0"/>
              <a:t>のクラス内に、以下の宣言を追加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/** </a:t>
            </a:r>
            <a:r>
              <a:rPr lang="ja-JP" altLang="en-US" dirty="0"/>
              <a:t>自分のインスタンス*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 smtClean="0"/>
              <a:t>static </a:t>
            </a:r>
            <a:r>
              <a:rPr lang="en-US" altLang="ja-JP" dirty="0"/>
              <a:t>List&lt;CGravity&gt; we = new List&lt;CGravity&gt;();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563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10.CGravity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から参照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クラスが完成したので、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の処理を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に入れ替える</a:t>
            </a:r>
            <a:endParaRPr kumimoji="1" lang="en-US" altLang="ja-JP" dirty="0" smtClean="0"/>
          </a:p>
          <a:p>
            <a:r>
              <a:rPr lang="en-US" altLang="ja-JP" dirty="0" smtClean="0"/>
              <a:t>[Form1]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[button2_Click]</a:t>
            </a:r>
            <a:r>
              <a:rPr lang="ja-JP" altLang="en-US" dirty="0" smtClean="0"/>
              <a:t>関数の中身を以下の１行に修正する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CGravity.InstantiateChr();</a:t>
            </a:r>
          </a:p>
          <a:p>
            <a:r>
              <a:rPr kumimoji="1" lang="en-US" altLang="ja-JP" dirty="0" smtClean="0"/>
              <a:t>[</a:t>
            </a:r>
            <a:r>
              <a:rPr lang="en-US" altLang="ja-JP" dirty="0" smtClean="0"/>
              <a:t>timer1_Tick()]</a:t>
            </a:r>
            <a:r>
              <a:rPr lang="ja-JP" altLang="en-US" dirty="0" smtClean="0"/>
              <a:t>関数内に、以下の１行を追加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CGravity.UpdateAll();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以上で重力キャラクターをクラスに差し替えました。実行して動作を確認してください。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3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に、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CStraight</a:t>
            </a:r>
            <a:r>
              <a:rPr kumimoji="1" lang="ja-JP" altLang="en-US" dirty="0" smtClean="0"/>
              <a:t>クラスの呼び出しと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CGravity</a:t>
            </a:r>
            <a:r>
              <a:rPr kumimoji="1" lang="ja-JP" altLang="en-US" dirty="0" smtClean="0"/>
              <a:t>クラスの呼び出しがありますが、キャラクターが増えることを考えると面倒です。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このような時に、ポリモーフィズムを利用します。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親クラスの配列やリストには、子クラスのインスタンスを記録できます。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それらを呼び出すと、インスタンスが持つ変数や関数を呼び出せます。</a:t>
            </a:r>
            <a:endParaRPr kumimoji="1" lang="ja-JP" altLang="en-US" dirty="0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1407604" y="2605034"/>
            <a:ext cx="2647206" cy="180020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の配列やリスト</a:t>
            </a:r>
            <a:endParaRPr kumimoji="1" lang="ja-JP" altLang="en-US" dirty="0"/>
          </a:p>
        </p:txBody>
      </p:sp>
      <p:sp>
        <p:nvSpPr>
          <p:cNvPr id="5" name="フローチャート: 書類 4"/>
          <p:cNvSpPr/>
          <p:nvPr/>
        </p:nvSpPr>
        <p:spPr>
          <a:xfrm>
            <a:off x="5436096" y="1916832"/>
            <a:ext cx="1872208" cy="100811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7" name="フローチャート: 書類 6"/>
          <p:cNvSpPr/>
          <p:nvPr/>
        </p:nvSpPr>
        <p:spPr>
          <a:xfrm>
            <a:off x="5445274" y="3001078"/>
            <a:ext cx="1872208" cy="100811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sp>
        <p:nvSpPr>
          <p:cNvPr id="8" name="フローチャート: 書類 7"/>
          <p:cNvSpPr/>
          <p:nvPr/>
        </p:nvSpPr>
        <p:spPr>
          <a:xfrm>
            <a:off x="5445274" y="4143438"/>
            <a:ext cx="1872208" cy="1008112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インスタンス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5" idx="1"/>
          </p:cNvCxnSpPr>
          <p:nvPr/>
        </p:nvCxnSpPr>
        <p:spPr>
          <a:xfrm flipH="1">
            <a:off x="3635896" y="2420888"/>
            <a:ext cx="1800200" cy="936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7" idx="1"/>
          </p:cNvCxnSpPr>
          <p:nvPr/>
        </p:nvCxnSpPr>
        <p:spPr>
          <a:xfrm flipH="1">
            <a:off x="3635896" y="3505134"/>
            <a:ext cx="1809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1"/>
          </p:cNvCxnSpPr>
          <p:nvPr/>
        </p:nvCxnSpPr>
        <p:spPr>
          <a:xfrm flipH="1" flipV="1">
            <a:off x="3635896" y="3653277"/>
            <a:ext cx="1809378" cy="994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88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CStraight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CGravity</a:t>
            </a:r>
            <a:r>
              <a:rPr lang="ja-JP" altLang="en-US" dirty="0" smtClean="0"/>
              <a:t>の配列</a:t>
            </a:r>
            <a:r>
              <a:rPr lang="en-US" altLang="ja-JP" dirty="0" smtClean="0"/>
              <a:t>we</a:t>
            </a:r>
            <a:r>
              <a:rPr lang="ja-JP" altLang="en-US" dirty="0" smtClean="0"/>
              <a:t>を削除して、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に移動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リスト</a:t>
            </a:r>
            <a:r>
              <a:rPr kumimoji="1" lang="ja-JP" altLang="en-US" dirty="0" smtClean="0"/>
              <a:t>の型は</a:t>
            </a:r>
            <a:r>
              <a:rPr kumimoji="1" lang="en-US" altLang="ja-JP" dirty="0" smtClean="0"/>
              <a:t>List&lt;CChr&gt;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rotected</a:t>
            </a:r>
            <a:r>
              <a:rPr lang="ja-JP" altLang="en-US" dirty="0" smtClean="0"/>
              <a:t>を追加</a:t>
            </a:r>
            <a:endParaRPr lang="en-US" altLang="ja-JP" dirty="0" smtClean="0"/>
          </a:p>
          <a:p>
            <a:r>
              <a:rPr kumimoji="1" lang="en-US" altLang="ja-JP" dirty="0" smtClean="0"/>
              <a:t>CStraight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CGravity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[UpdateAll()]</a:t>
            </a:r>
            <a:r>
              <a:rPr kumimoji="1" lang="ja-JP" altLang="en-US" dirty="0" smtClean="0"/>
              <a:t>を削除して、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に移動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Foreach</a:t>
            </a:r>
            <a:r>
              <a:rPr lang="ja-JP" altLang="en-US" dirty="0" smtClean="0"/>
              <a:t>内の型を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に変更</a:t>
            </a:r>
            <a:endParaRPr lang="en-US" altLang="ja-JP" dirty="0" smtClean="0"/>
          </a:p>
          <a:p>
            <a:r>
              <a:rPr kumimoji="1" lang="en-US" altLang="ja-JP" dirty="0" smtClean="0"/>
              <a:t>Update()</a:t>
            </a:r>
            <a:r>
              <a:rPr kumimoji="1" lang="ja-JP" altLang="en-US" dirty="0" smtClean="0"/>
              <a:t>関数を呼び出せるように、</a:t>
            </a:r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クラスに仮想関数として</a:t>
            </a: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を宣言する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/>
              <a:t>abstract void Update();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開始するとエラーが発生するので、エラー箇所を表示</a:t>
            </a:r>
            <a:r>
              <a:rPr lang="ja-JP" altLang="en-US" dirty="0" smtClean="0"/>
              <a:t>して、以下のように</a:t>
            </a:r>
            <a:r>
              <a:rPr lang="en-US" altLang="ja-JP" dirty="0" smtClean="0"/>
              <a:t>override</a:t>
            </a:r>
            <a:r>
              <a:rPr lang="ja-JP" altLang="en-US" dirty="0" smtClean="0"/>
              <a:t>を追加する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altLang="ja-JP" dirty="0"/>
              <a:t> void Update</a:t>
            </a:r>
            <a:r>
              <a:rPr lang="en-US" altLang="ja-JP" dirty="0" smtClean="0"/>
              <a:t>()</a:t>
            </a:r>
          </a:p>
          <a:p>
            <a:r>
              <a:rPr kumimoji="1" lang="en-US" altLang="ja-JP" dirty="0" smtClean="0"/>
              <a:t>CChr</a:t>
            </a:r>
            <a:r>
              <a:rPr kumimoji="1" lang="ja-JP" altLang="en-US" dirty="0" smtClean="0"/>
              <a:t>を開いて、仮想クラスにする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abstract class CChr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39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11.</a:t>
            </a:r>
            <a:r>
              <a:rPr kumimoji="1" lang="ja-JP" altLang="en-US" dirty="0" smtClean="0"/>
              <a:t>ポリモーフィズムの利用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Form1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r>
              <a:rPr kumimoji="1" lang="en-US" altLang="ja-JP" dirty="0" smtClean="0"/>
              <a:t>[timer1_Tick()]</a:t>
            </a:r>
            <a:r>
              <a:rPr kumimoji="1" lang="ja-JP" altLang="en-US" dirty="0" smtClean="0"/>
              <a:t>関数内の</a:t>
            </a:r>
            <a:r>
              <a:rPr kumimoji="1" lang="en-US" altLang="ja-JP" dirty="0" smtClean="0"/>
              <a:t>[CStraight.UpdateAll()]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[CGravity.UpdateAll()]</a:t>
            </a:r>
            <a:r>
              <a:rPr kumimoji="1" lang="ja-JP" altLang="en-US" dirty="0" smtClean="0"/>
              <a:t>を削除して、以下の１行にする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CChr.UpdateAll();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以上でポリモーフィズムの対応完了です。呼び出しが１つに集約できました。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これで、キャラクターを追加しても、更新処理に手を入れる必要はなくなりました。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394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ここまでで、クラス化の指針は示しました。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以下をやって仕上げてください。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CAdd</a:t>
            </a:r>
            <a:r>
              <a:rPr kumimoji="1" lang="ja-JP" altLang="en-US" dirty="0" smtClean="0"/>
              <a:t>クラスを作成して、加速キャラクターを実装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kumimoji="1" lang="en-US" altLang="ja-JP" dirty="0" smtClean="0"/>
              <a:t>Form1</a:t>
            </a:r>
            <a:r>
              <a:rPr kumimoji="1" lang="ja-JP" altLang="en-US" dirty="0" smtClean="0"/>
              <a:t>から不要になったコードを削除する</a:t>
            </a:r>
            <a:endParaRPr kumimoji="1" lang="en-US" altLang="ja-JP" dirty="0" smtClean="0"/>
          </a:p>
          <a:p>
            <a:r>
              <a:rPr lang="en-US" altLang="ja-JP" dirty="0" smtClean="0"/>
              <a:t>Update</a:t>
            </a:r>
            <a:r>
              <a:rPr lang="ja-JP" altLang="en-US" dirty="0" smtClean="0"/>
              <a:t>関数内に、他のキャラクターと同一のコードがあるので、それを</a:t>
            </a:r>
            <a:r>
              <a:rPr lang="en-US" altLang="ja-JP" dirty="0" smtClean="0"/>
              <a:t>CChr</a:t>
            </a:r>
            <a:r>
              <a:rPr lang="ja-JP" altLang="en-US" dirty="0" smtClean="0"/>
              <a:t>の関数にして、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内から呼び出す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964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lang="en-US" altLang="ja-JP" dirty="0" smtClean="0"/>
              <a:t>1.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Sign in</a:t>
            </a:r>
          </a:p>
          <a:p>
            <a:r>
              <a:rPr lang="en-US" altLang="ja-JP" dirty="0" smtClean="0"/>
              <a:t>https://github.com/tanakaedu/ChrMoveClassPrac </a:t>
            </a:r>
            <a:r>
              <a:rPr lang="ja-JP" altLang="en-US" dirty="0" smtClean="0"/>
              <a:t>に接続</a:t>
            </a:r>
            <a:endParaRPr lang="en-US" altLang="ja-JP" dirty="0" smtClean="0"/>
          </a:p>
          <a:p>
            <a:r>
              <a:rPr kumimoji="1" lang="en-US" altLang="ja-JP" dirty="0" smtClean="0"/>
              <a:t>Fork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en-US" altLang="ja-JP" dirty="0" smtClean="0"/>
              <a:t>GitHub Desktop</a:t>
            </a:r>
            <a:r>
              <a:rPr lang="ja-JP" altLang="en-US" dirty="0" smtClean="0"/>
              <a:t>を起動</a:t>
            </a:r>
            <a:endParaRPr lang="en-US" altLang="ja-JP" dirty="0" smtClean="0"/>
          </a:p>
          <a:p>
            <a:r>
              <a:rPr lang="en-US" altLang="ja-JP" dirty="0" smtClean="0"/>
              <a:t>[+]</a:t>
            </a:r>
            <a:r>
              <a:rPr lang="ja-JP" altLang="en-US" dirty="0" smtClean="0"/>
              <a:t>を押して、</a:t>
            </a:r>
            <a:r>
              <a:rPr lang="en-US" altLang="ja-JP" dirty="0" smtClean="0"/>
              <a:t>[Clone]</a:t>
            </a:r>
            <a:r>
              <a:rPr lang="ja-JP" altLang="en-US" dirty="0" smtClean="0"/>
              <a:t>を選択、</a:t>
            </a:r>
            <a:r>
              <a:rPr lang="en-US" altLang="ja-JP" dirty="0" smtClean="0"/>
              <a:t>ChrMoveClassPrac</a:t>
            </a:r>
            <a:r>
              <a:rPr lang="ja-JP" altLang="en-US" dirty="0" smtClean="0"/>
              <a:t>をクローン</a:t>
            </a:r>
            <a:endParaRPr lang="en-US" altLang="ja-JP" dirty="0" smtClean="0"/>
          </a:p>
          <a:p>
            <a:r>
              <a:rPr lang="en-US" altLang="ja-JP" dirty="0" smtClean="0"/>
              <a:t>ChrMoveClassPrac</a:t>
            </a:r>
            <a:r>
              <a:rPr lang="ja-JP" altLang="en-US" dirty="0" smtClean="0"/>
              <a:t>を右クリックして</a:t>
            </a:r>
            <a:r>
              <a:rPr lang="en-US" altLang="ja-JP" dirty="0" smtClean="0"/>
              <a:t>[Open in Explorer]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en-US" altLang="ja-JP" dirty="0" smtClean="0"/>
              <a:t>ChrMoveClassPrac.sln</a:t>
            </a:r>
            <a:r>
              <a:rPr lang="ja-JP" altLang="en-US" dirty="0" smtClean="0"/>
              <a:t>をダブルクリックして起動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497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プログラム構造の整理～変数～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606994"/>
              </p:ext>
            </p:extLst>
          </p:nvPr>
        </p:nvGraphicFramePr>
        <p:xfrm>
          <a:off x="628650" y="793750"/>
          <a:ext cx="8106369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1119505"/>
                <a:gridCol w="288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変数型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概要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enum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CHRTYPE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キャラの種類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List&lt;CHRTYPE&gt;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Types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自分の種類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List&lt;Label&gt;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labels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表示するラベル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posxs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Posys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vxs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List&lt;float&gt;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vys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Random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Rand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乱数を生成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</a:t>
                      </a:r>
                      <a:r>
                        <a:rPr kumimoji="1" lang="en-US" altLang="ja-JP" b="1" baseline="0" dirty="0" smtClean="0"/>
                        <a:t> </a:t>
                      </a:r>
                      <a:r>
                        <a:rPr kumimoji="1" lang="en-US" altLang="ja-JP" b="1" dirty="0" smtClean="0"/>
                        <a:t>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GRAVITY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重力加速度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FORCE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中心への加速度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const float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MAX_SPEED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最高速度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7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プログラム構造の整理～処理～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676233"/>
              </p:ext>
            </p:extLst>
          </p:nvPr>
        </p:nvGraphicFramePr>
        <p:xfrm>
          <a:off x="628650" y="793750"/>
          <a:ext cx="7832709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360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処理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timer1_Tick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座標を左右で跳ね返す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座標を左右で跳ね返す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速度に</a:t>
                      </a:r>
                      <a:r>
                        <a:rPr kumimoji="1" lang="en-US" altLang="ja-JP" dirty="0" smtClean="0"/>
                        <a:t>GRAVITY</a:t>
                      </a:r>
                      <a:r>
                        <a:rPr kumimoji="1" lang="ja-JP" altLang="en-US" dirty="0" smtClean="0"/>
                        <a:t>を足して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座標に足す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座標が画面下を越えたら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速度反転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X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画面中心向きに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FORCE</a:t>
                      </a:r>
                      <a:r>
                        <a:rPr kumimoji="1" lang="ja-JP" altLang="en-US" dirty="0" smtClean="0"/>
                        <a:t>の値、加速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button1_Click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直線タイプでキャラ生成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button2_Click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重力タイプでキャラを生成して、</a:t>
                      </a:r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速度を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にする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button3_Click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加速タイプでキャラ生成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InstantiateChr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データを一揃い追加。画面中心に、キャラクタに応じた文字を、ランダムの速度で追加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ソリューションエクスプローラー</a:t>
            </a:r>
            <a:r>
              <a:rPr lang="en-US" altLang="ja-JP" dirty="0" smtClean="0"/>
              <a:t>]</a:t>
            </a:r>
            <a:r>
              <a:rPr lang="ja-JP" altLang="en-US" dirty="0" smtClean="0"/>
              <a:t>からプロジェクト名を右クリックして、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]&gt;[</a:t>
            </a:r>
            <a:r>
              <a:rPr lang="ja-JP" altLang="en-US" dirty="0" smtClean="0"/>
              <a:t>クラス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/>
              <a:t>名前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[CStraight]</a:t>
            </a:r>
            <a:r>
              <a:rPr kumimoji="1" lang="ja-JP" altLang="en-US" dirty="0" smtClean="0"/>
              <a:t>にして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追加</a:t>
            </a:r>
            <a:r>
              <a:rPr kumimoji="1" lang="en-US" altLang="ja-JP" dirty="0" smtClean="0"/>
              <a:t>]</a:t>
            </a:r>
          </a:p>
          <a:p>
            <a:r>
              <a:rPr lang="ja-JP" altLang="en-US" dirty="0"/>
              <a:t>表</a:t>
            </a:r>
            <a:r>
              <a:rPr lang="ja-JP" altLang="en-US" dirty="0" smtClean="0"/>
              <a:t>にまとめた直線キャラ用の変数を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からコピーして張り付ける</a:t>
            </a:r>
            <a:endParaRPr lang="en-US" altLang="ja-JP" dirty="0" smtClean="0"/>
          </a:p>
          <a:p>
            <a:r>
              <a:rPr lang="en-US" altLang="ja-JP" dirty="0" smtClean="0"/>
              <a:t>List&lt;&gt;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[=]</a:t>
            </a:r>
            <a:r>
              <a:rPr lang="ja-JP" altLang="en-US" dirty="0"/>
              <a:t>以降</a:t>
            </a:r>
            <a:r>
              <a:rPr lang="ja-JP" altLang="en-US" dirty="0" smtClean="0"/>
              <a:t>は不要なので削除</a:t>
            </a:r>
            <a:endParaRPr lang="en-US" altLang="ja-JP" dirty="0" smtClean="0"/>
          </a:p>
          <a:p>
            <a:r>
              <a:rPr lang="ja-JP" altLang="en-US" dirty="0" smtClean="0"/>
              <a:t>名前を単数形にする</a:t>
            </a:r>
            <a:endParaRPr lang="en-US" altLang="ja-JP" dirty="0" smtClean="0"/>
          </a:p>
          <a:p>
            <a:r>
              <a:rPr lang="en-US" altLang="ja-JP" dirty="0" smtClean="0"/>
              <a:t>Label</a:t>
            </a:r>
            <a:r>
              <a:rPr lang="ja-JP" altLang="en-US" dirty="0" smtClean="0"/>
              <a:t>がエラーになるので、右クリックして、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競合の解決</a:t>
            </a:r>
            <a:r>
              <a:rPr lang="en-US" altLang="ja-JP" dirty="0" smtClean="0"/>
              <a:t>]&gt;[using System.Windows.Forms]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1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移動用の関数を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という関数にまとめる</a:t>
            </a:r>
            <a:endParaRPr lang="en-US" altLang="ja-JP" dirty="0" smtClean="0"/>
          </a:p>
          <a:p>
            <a:r>
              <a:rPr lang="en-US" altLang="ja-JP" dirty="0" err="1" smtClean="0"/>
              <a:t>CStraight.cs</a:t>
            </a:r>
            <a:r>
              <a:rPr lang="ja-JP" altLang="en-US" dirty="0" smtClean="0"/>
              <a:t>に、以下の関数を追加する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protected void Update() {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lang="en-US" altLang="ja-JP" dirty="0" smtClean="0"/>
          </a:p>
          <a:p>
            <a:r>
              <a:rPr lang="en-US" altLang="ja-JP" dirty="0" smtClean="0"/>
              <a:t>CForm1.cs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timer1_Tick()</a:t>
            </a:r>
            <a:r>
              <a:rPr lang="ja-JP" altLang="en-US" dirty="0" smtClean="0"/>
              <a:t>関数から、直線キャラ用のコードをコピーして、上記の</a:t>
            </a:r>
            <a:r>
              <a:rPr lang="en-US" altLang="ja-JP" dirty="0" smtClean="0"/>
              <a:t>Update()</a:t>
            </a:r>
            <a:r>
              <a:rPr lang="ja-JP" altLang="en-US" dirty="0" smtClean="0"/>
              <a:t>関数内に貼り付ける</a:t>
            </a:r>
            <a:endParaRPr lang="en-US" altLang="ja-JP" dirty="0" smtClean="0"/>
          </a:p>
          <a:p>
            <a:r>
              <a:rPr lang="en-US" altLang="ja-JP" dirty="0" smtClean="0"/>
              <a:t>for</a:t>
            </a:r>
            <a:r>
              <a:rPr lang="ja-JP" altLang="en-US" dirty="0" smtClean="0"/>
              <a:t>文や</a:t>
            </a:r>
            <a:r>
              <a:rPr lang="en-US" altLang="ja-JP" dirty="0" smtClean="0"/>
              <a:t>switch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変数名を単数形にして、配列の参照を削除</a:t>
            </a:r>
            <a:endParaRPr lang="en-US" altLang="ja-JP" dirty="0" smtClean="0"/>
          </a:p>
          <a:p>
            <a:r>
              <a:rPr lang="ja-JP" altLang="en-US" dirty="0" smtClean="0"/>
              <a:t>直線以外のコードは削除</a:t>
            </a:r>
            <a:endParaRPr lang="en-US" altLang="ja-JP" dirty="0" smtClean="0"/>
          </a:p>
          <a:p>
            <a:r>
              <a:rPr lang="en-US" altLang="ja-JP" dirty="0" err="1" smtClean="0"/>
              <a:t>ClientSize.Width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Form1.ActiveForm.ClientSize.Width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r>
              <a:rPr lang="en-US" altLang="ja-JP" dirty="0" err="1" smtClean="0"/>
              <a:t>ClientSize.Height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Form1.ActiveForm.ClientSize.Height</a:t>
            </a:r>
            <a:r>
              <a:rPr lang="ja-JP" altLang="en-US" dirty="0" smtClean="0"/>
              <a:t>」に変更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上書き保存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451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キャラクター生成用のコードをコンストラクターに用意する</a:t>
            </a:r>
            <a:endParaRPr lang="en-US" altLang="ja-JP" dirty="0" smtClean="0"/>
          </a:p>
          <a:p>
            <a:r>
              <a:rPr lang="en-US" altLang="ja-JP" dirty="0" smtClean="0"/>
              <a:t>CStraight.cs</a:t>
            </a:r>
            <a:r>
              <a:rPr lang="ja-JP" altLang="en-US" dirty="0" smtClean="0"/>
              <a:t>を開き、以下を追加。関数の中身は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からコピー＆ペーストして編集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public CStraight()</a:t>
            </a:r>
          </a:p>
          <a:p>
            <a:pPr marL="0" indent="0">
              <a:buNone/>
            </a:pPr>
            <a:r>
              <a:rPr lang="en-US" altLang="ja-JP" dirty="0"/>
              <a:t>        {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タイプ</a:t>
            </a:r>
            <a:r>
              <a:rPr lang="ja-JP" altLang="en-US" dirty="0" smtClean="0"/>
              <a:t>を</a:t>
            </a:r>
            <a:r>
              <a:rPr lang="ja-JP" altLang="en-US" dirty="0"/>
              <a:t>設定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type = CHRTYPE.CHR_STRAIGHT;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ラベルを生成して追加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label = new Label();</a:t>
            </a:r>
          </a:p>
          <a:p>
            <a:pPr marL="0" indent="0">
              <a:buNone/>
            </a:pPr>
            <a:r>
              <a:rPr lang="en-US" altLang="ja-JP" dirty="0"/>
              <a:t>            label.Text = "○";</a:t>
            </a:r>
          </a:p>
          <a:p>
            <a:pPr marL="0" indent="0">
              <a:buNone/>
            </a:pPr>
            <a:r>
              <a:rPr lang="en-US" altLang="ja-JP" dirty="0"/>
              <a:t>            label.AutoSize = true;</a:t>
            </a:r>
          </a:p>
          <a:p>
            <a:pPr marL="0" indent="0">
              <a:buNone/>
            </a:pPr>
            <a:r>
              <a:rPr lang="en-US" altLang="ja-JP" dirty="0"/>
              <a:t>            label.Left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label.Top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座標の生成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posx = Form1.ActiveForm.ClientSize.Width / 2;</a:t>
            </a:r>
          </a:p>
          <a:p>
            <a:pPr marL="0" indent="0">
              <a:buNone/>
            </a:pPr>
            <a:r>
              <a:rPr lang="en-US" altLang="ja-JP" dirty="0"/>
              <a:t>            posy = Form1.ActiveForm.ClientSize.Height / 2;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速度の追加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vx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vy = (float)(Form1.rand.NextDouble() * 2 * MAX_SPEED - MAX_SPEED);</a:t>
            </a:r>
          </a:p>
          <a:p>
            <a:pPr marL="0" indent="0">
              <a:buNone/>
            </a:pPr>
            <a:r>
              <a:rPr lang="en-US" altLang="ja-JP" dirty="0"/>
              <a:t>            // </a:t>
            </a:r>
            <a:r>
              <a:rPr lang="ja-JP" altLang="en-US" dirty="0"/>
              <a:t>フォームに追加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Form1.ActiveForm.Controls.Add(label);</a:t>
            </a:r>
          </a:p>
          <a:p>
            <a:pPr marL="0" indent="0">
              <a:buNone/>
            </a:pPr>
            <a:r>
              <a:rPr lang="en-US" altLang="ja-JP" dirty="0"/>
              <a:t>        }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332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直線移動キャラクターをクラス化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関数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rand</a:t>
            </a:r>
            <a:r>
              <a:rPr lang="ja-JP" altLang="en-US" dirty="0" smtClean="0"/>
              <a:t>がエラーになるので、</a:t>
            </a:r>
            <a:r>
              <a:rPr lang="en-US" altLang="ja-JP" dirty="0" smtClean="0"/>
              <a:t>Form1.cs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rand</a:t>
            </a:r>
            <a:r>
              <a:rPr lang="ja-JP" altLang="en-US" dirty="0" smtClean="0"/>
              <a:t>の宣言を以下のように修正して、プロジェクト全体で共有できるようにする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</a:t>
            </a:r>
            <a:r>
              <a:rPr lang="en-US" altLang="ja-JP" dirty="0"/>
              <a:t>/** </a:t>
            </a:r>
            <a:r>
              <a:rPr lang="ja-JP" altLang="en-US" dirty="0"/>
              <a:t>乱数*</a:t>
            </a:r>
            <a:r>
              <a:rPr lang="en-US" altLang="ja-JP" dirty="0"/>
              <a:t>/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</a:t>
            </a:r>
            <a:r>
              <a:rPr lang="en-US" altLang="ja-JP" dirty="0"/>
              <a:t>Random rand = new Random();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以上で直線移動キャラクターのクラス化の第１段階は完了です。違いを確認してみてください。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配列がなくなった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type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Text</a:t>
            </a:r>
            <a:r>
              <a:rPr lang="ja-JP" altLang="en-US" dirty="0" smtClean="0"/>
              <a:t>に直接値を代入できる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繰り返しがなくなった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switch</a:t>
            </a:r>
            <a:r>
              <a:rPr lang="ja-JP" altLang="en-US" dirty="0" smtClean="0"/>
              <a:t>がなくなった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直線キャラ専用のコードがまとまり、シンプルに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91262996"/>
      </p:ext>
    </p:extLst>
  </p:cSld>
  <p:clrMapOvr>
    <a:masterClrMapping/>
  </p:clrMapOvr>
</p:sld>
</file>

<file path=ppt/theme/theme1.xml><?xml version="1.0" encoding="utf-8"?>
<a:theme xmlns:a="http://schemas.openxmlformats.org/drawingml/2006/main" name="解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解説">
      <a:majorFont>
        <a:latin typeface="Consolas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解説" id="{8542B078-5937-4A62-B712-E436C2CF0B12}" vid="{5A0A5E8B-5785-4923-BED7-E453611775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解説</Template>
  <TotalTime>419</TotalTime>
  <Words>1651</Words>
  <Application>Microsoft Office PowerPoint</Application>
  <PresentationFormat>画面に合わせる (4:3)</PresentationFormat>
  <Paragraphs>397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HGP創英角ｺﾞｼｯｸUB</vt:lpstr>
      <vt:lpstr>HGP明朝B</vt:lpstr>
      <vt:lpstr>Arial</vt:lpstr>
      <vt:lpstr>Consolas</vt:lpstr>
      <vt:lpstr>解説</vt:lpstr>
      <vt:lpstr>クラスの練習 ～キャラクターをオブジェクト化する～</vt:lpstr>
      <vt:lpstr>やること</vt:lpstr>
      <vt:lpstr>手順1.準備</vt:lpstr>
      <vt:lpstr>手順2.プログラム構造の整理～変数～</vt:lpstr>
      <vt:lpstr>手順2.プログラム構造の整理～処理～</vt:lpstr>
      <vt:lpstr>手順3.直線移動キャラクターをクラス化-変数</vt:lpstr>
      <vt:lpstr>手順3.直線移動キャラクターをクラス化-関数1</vt:lpstr>
      <vt:lpstr>手順3.直線移動キャラクターをクラス化-関数2</vt:lpstr>
      <vt:lpstr>手順3.直線移動キャラクターをクラス化-関数3</vt:lpstr>
      <vt:lpstr>手順4.直線移動キャラクタークラスの管理</vt:lpstr>
      <vt:lpstr>手順4.直線移動キャラクタークラスの管理</vt:lpstr>
      <vt:lpstr>手順4.直線移動キャラクタークラスの管理</vt:lpstr>
      <vt:lpstr>手順5.直線移動キャラクタークラスを動かす</vt:lpstr>
      <vt:lpstr>ここまでのまとめ</vt:lpstr>
      <vt:lpstr>手順6.他のキャラクターの検討</vt:lpstr>
      <vt:lpstr>手順7.継承の方針</vt:lpstr>
      <vt:lpstr>手順7.継承の方針</vt:lpstr>
      <vt:lpstr>手順8.親キャラクタークラスの作成</vt:lpstr>
      <vt:lpstr>手順9.重力キャラクタークラスの作成1</vt:lpstr>
      <vt:lpstr>手順9.重力キャラクタークラスの作成2</vt:lpstr>
      <vt:lpstr>手順9.重力キャラクタークラスの作成3</vt:lpstr>
      <vt:lpstr>手順9.重力キャラクタークラスの作成4</vt:lpstr>
      <vt:lpstr>手順10.CGravityをForm1から参照</vt:lpstr>
      <vt:lpstr>手順11.ポリモーフィズムの利用</vt:lpstr>
      <vt:lpstr>手順11.ポリモーフィズムの利用2</vt:lpstr>
      <vt:lpstr>手順11.ポリモーフィズムの利用3</vt:lpstr>
      <vt:lpstr>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クラスの練習</dc:title>
  <dc:creator>YuTanka</dc:creator>
  <cp:lastModifiedBy>専門学校デジタルアーツ東京</cp:lastModifiedBy>
  <cp:revision>58</cp:revision>
  <dcterms:created xsi:type="dcterms:W3CDTF">2016-01-14T11:13:24Z</dcterms:created>
  <dcterms:modified xsi:type="dcterms:W3CDTF">2016-01-15T05:49:55Z</dcterms:modified>
</cp:coreProperties>
</file>