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dirty="0" smtClean="0"/>
            <a:t>誰に配列を持たせるか？</a:t>
          </a:r>
          <a:endParaRPr kumimoji="1" lang="ja-JP" altLang="en-US" sz="2000" dirty="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dirty="0" smtClean="0"/>
            <a:t>オブジェクト内で完結させたい</a:t>
          </a:r>
          <a:endParaRPr lang="en-US" altLang="ja-JP" sz="2000" dirty="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クラスの配列は</a:t>
          </a:r>
          <a:endParaRPr kumimoji="1" lang="en-US" altLang="ja-JP" sz="2000" dirty="0" smtClean="0"/>
        </a:p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クラスが持つ</a:t>
          </a:r>
          <a:endParaRPr kumimoji="1" lang="en-US" altLang="ja-JP" sz="2000" dirty="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dirty="0" smtClean="0"/>
            <a:t>ループや生成も</a:t>
          </a:r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クラスに担当させる</a:t>
          </a:r>
          <a:endParaRPr lang="en-US" altLang="ja-JP" sz="2000" dirty="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dirty="0" smtClean="0"/>
            <a:t>static</a:t>
          </a:r>
          <a:r>
            <a:rPr lang="ja-JP" altLang="en-US" sz="2000" dirty="0" smtClean="0"/>
            <a:t>を利用する</a:t>
          </a:r>
          <a:endParaRPr kumimoji="1" lang="en-US" altLang="ja-JP" sz="2000" dirty="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dirty="0" smtClean="0"/>
            <a:t>同じコードは重複して</a:t>
          </a:r>
          <a:endParaRPr kumimoji="1" lang="en-US" altLang="ja-JP" sz="3000" dirty="0" smtClean="0"/>
        </a:p>
        <a:p>
          <a:r>
            <a:rPr kumimoji="1" lang="ja-JP" altLang="en-US" sz="3000" dirty="0" smtClean="0"/>
            <a:t>書くべきではない</a:t>
          </a:r>
          <a:endParaRPr kumimoji="1" lang="ja-JP" altLang="en-US" sz="3000" dirty="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dirty="0" smtClean="0"/>
            <a:t>継承</a:t>
          </a:r>
          <a:endParaRPr kumimoji="1" lang="en-US" altLang="ja-JP" dirty="0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dirty="0" smtClean="0"/>
            <a:t>One fact in one place</a:t>
          </a:r>
          <a:r>
            <a:rPr kumimoji="1" lang="ja-JP" altLang="en-US" sz="1800" dirty="0" smtClean="0"/>
            <a:t>＝</a:t>
          </a:r>
          <a:r>
            <a:rPr lang="ja-JP" altLang="en-US" sz="1800" dirty="0" smtClean="0"/>
            <a:t>一つのものは一箇所にまとめる</a:t>
          </a:r>
          <a:endParaRPr kumimoji="1" lang="ja-JP" altLang="en-US" sz="3000" dirty="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dirty="0" smtClean="0"/>
            <a:t>親クラス </a:t>
          </a:r>
          <a:r>
            <a:rPr kumimoji="1" lang="en-US" altLang="ja-JP" dirty="0" smtClean="0"/>
            <a:t>CChr</a:t>
          </a:r>
          <a:endParaRPr kumimoji="1" lang="ja-JP" altLang="en-US" dirty="0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dirty="0" smtClean="0"/>
            <a:t>直線キャラクター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CStraight</a:t>
          </a:r>
          <a:endParaRPr kumimoji="1" lang="ja-JP" altLang="en-US" dirty="0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dirty="0" smtClean="0"/>
            <a:t>重力キャラクター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CGravity</a:t>
          </a:r>
          <a:endParaRPr kumimoji="1" lang="ja-JP" altLang="en-US" dirty="0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dirty="0" smtClean="0"/>
            <a:t>加速キャラクター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CAdd</a:t>
          </a:r>
          <a:endParaRPr kumimoji="1" lang="ja-JP" altLang="en-US" dirty="0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</dgm:pt>
    <dgm:pt modelId="{29ECD873-C715-4062-9AF0-36B18B36C75A}" type="pres">
      <dgm:prSet presAssocID="{E6EFECB6-158F-4E32-A8F9-70967D17BFF1}" presName="Name13" presStyleLbl="parChTrans1D2" presStyleIdx="1" presStyleCnt="3"/>
      <dgm:spPr/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</dgm:pt>
  </dgm:ptLst>
  <dgm:cxnLst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FA73-AE50-4DF2-915D-BD7A0A610E1B}">
      <dsp:nvSpPr>
        <dsp:cNvPr id="0" name=""/>
        <dsp:cNvSpPr/>
      </dsp:nvSpPr>
      <dsp:spPr>
        <a:xfrm>
          <a:off x="0" y="0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誰に配列を持たせるか？</a:t>
          </a:r>
          <a:endParaRPr kumimoji="1" lang="ja-JP" altLang="en-US" sz="2000" kern="1200" dirty="0"/>
        </a:p>
      </dsp:txBody>
      <dsp:txXfrm>
        <a:off x="29326" y="29326"/>
        <a:ext cx="5178713" cy="942616"/>
      </dsp:txXfrm>
    </dsp:sp>
    <dsp:sp modelId="{756AECEE-A374-4F1E-A54B-6F44DFFFFDE2}">
      <dsp:nvSpPr>
        <dsp:cNvPr id="0" name=""/>
        <dsp:cNvSpPr/>
      </dsp:nvSpPr>
      <dsp:spPr>
        <a:xfrm>
          <a:off x="476152" y="1140333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オブジェクト内で完結させたい</a:t>
          </a:r>
          <a:endParaRPr lang="en-US" altLang="ja-JP" sz="2000" kern="1200" dirty="0" smtClean="0"/>
        </a:p>
      </dsp:txBody>
      <dsp:txXfrm>
        <a:off x="505478" y="1169659"/>
        <a:ext cx="5190678" cy="942616"/>
      </dsp:txXfrm>
    </dsp:sp>
    <dsp:sp modelId="{E0962F9A-FB96-45A9-8947-C5552F966650}">
      <dsp:nvSpPr>
        <dsp:cNvPr id="0" name=""/>
        <dsp:cNvSpPr/>
      </dsp:nvSpPr>
      <dsp:spPr>
        <a:xfrm>
          <a:off x="952305" y="2280666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クラスの配列は</a:t>
          </a:r>
          <a:endParaRPr kumimoji="1" lang="en-US" altLang="ja-JP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クラスが持つ</a:t>
          </a:r>
          <a:endParaRPr kumimoji="1" lang="en-US" altLang="ja-JP" sz="2000" kern="1200" dirty="0" smtClean="0"/>
        </a:p>
      </dsp:txBody>
      <dsp:txXfrm>
        <a:off x="981631" y="2309992"/>
        <a:ext cx="5190678" cy="942616"/>
      </dsp:txXfrm>
    </dsp:sp>
    <dsp:sp modelId="{75CDB171-09E8-4F9C-B081-0D36910D5DF3}">
      <dsp:nvSpPr>
        <dsp:cNvPr id="0" name=""/>
        <dsp:cNvSpPr/>
      </dsp:nvSpPr>
      <dsp:spPr>
        <a:xfrm>
          <a:off x="1428458" y="3420999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ループや生成も</a:t>
          </a: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クラスに担当させる</a:t>
          </a:r>
          <a:endParaRPr lang="en-US" altLang="ja-JP" sz="2000" kern="1200" dirty="0" smtClean="0"/>
        </a:p>
      </dsp:txBody>
      <dsp:txXfrm>
        <a:off x="1457784" y="3450325"/>
        <a:ext cx="5190678" cy="942616"/>
      </dsp:txXfrm>
    </dsp:sp>
    <dsp:sp modelId="{861314D3-AAF8-4E9B-9485-50535CCE4A92}">
      <dsp:nvSpPr>
        <dsp:cNvPr id="0" name=""/>
        <dsp:cNvSpPr/>
      </dsp:nvSpPr>
      <dsp:spPr>
        <a:xfrm>
          <a:off x="1904611" y="4561332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static</a:t>
          </a:r>
          <a:r>
            <a:rPr lang="ja-JP" altLang="en-US" sz="2000" kern="1200" dirty="0" smtClean="0"/>
            <a:t>を利用する</a:t>
          </a:r>
          <a:endParaRPr kumimoji="1" lang="en-US" altLang="ja-JP" sz="2000" kern="1200" dirty="0" smtClean="0"/>
        </a:p>
      </dsp:txBody>
      <dsp:txXfrm>
        <a:off x="1933937" y="4590658"/>
        <a:ext cx="5190678" cy="942616"/>
      </dsp:txXfrm>
    </dsp:sp>
    <dsp:sp modelId="{62B990A6-8F0F-4807-B975-660A025D13FD}">
      <dsp:nvSpPr>
        <dsp:cNvPr id="0" name=""/>
        <dsp:cNvSpPr/>
      </dsp:nvSpPr>
      <dsp:spPr>
        <a:xfrm>
          <a:off x="5725483" y="731481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5871918" y="731481"/>
        <a:ext cx="357954" cy="489745"/>
      </dsp:txXfrm>
    </dsp:sp>
    <dsp:sp modelId="{C00F53EE-3062-4C34-B23C-31DA2AD36E25}">
      <dsp:nvSpPr>
        <dsp:cNvPr id="0" name=""/>
        <dsp:cNvSpPr/>
      </dsp:nvSpPr>
      <dsp:spPr>
        <a:xfrm>
          <a:off x="6201636" y="1871814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348071" y="1871814"/>
        <a:ext cx="357954" cy="489745"/>
      </dsp:txXfrm>
    </dsp:sp>
    <dsp:sp modelId="{214D87D5-A859-4E7D-B4AC-2F2A14E327A1}">
      <dsp:nvSpPr>
        <dsp:cNvPr id="0" name=""/>
        <dsp:cNvSpPr/>
      </dsp:nvSpPr>
      <dsp:spPr>
        <a:xfrm>
          <a:off x="6677789" y="2995460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824224" y="2995460"/>
        <a:ext cx="357954" cy="489745"/>
      </dsp:txXfrm>
    </dsp:sp>
    <dsp:sp modelId="{7B1A574C-CFF9-4D06-95FA-C41A8DC3FAC6}">
      <dsp:nvSpPr>
        <dsp:cNvPr id="0" name=""/>
        <dsp:cNvSpPr/>
      </dsp:nvSpPr>
      <dsp:spPr>
        <a:xfrm>
          <a:off x="7153941" y="4146918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7300376" y="4146918"/>
        <a:ext cx="357954" cy="48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770F-078F-4E4A-8B3B-388035FAF399}">
      <dsp:nvSpPr>
        <dsp:cNvPr id="0" name=""/>
        <dsp:cNvSpPr/>
      </dsp:nvSpPr>
      <dsp:spPr>
        <a:xfrm>
          <a:off x="-33453" y="0"/>
          <a:ext cx="7158067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同じコードは重複して</a:t>
          </a:r>
          <a:endParaRPr kumimoji="1" lang="en-US" altLang="ja-JP" sz="3000" kern="120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書くべきではない</a:t>
          </a:r>
          <a:endParaRPr kumimoji="1" lang="ja-JP" altLang="en-US" sz="3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One fact in one place</a:t>
          </a:r>
          <a:r>
            <a:rPr kumimoji="1" lang="ja-JP" altLang="en-US" sz="1800" kern="1200" dirty="0" smtClean="0"/>
            <a:t>＝</a:t>
          </a:r>
          <a:r>
            <a:rPr lang="ja-JP" altLang="en-US" sz="1800" kern="1200" dirty="0" smtClean="0"/>
            <a:t>一つのものは一箇所にまとめる</a:t>
          </a:r>
          <a:endParaRPr kumimoji="1" lang="ja-JP" altLang="en-US" sz="3000" kern="1200" dirty="0"/>
        </a:p>
      </dsp:txBody>
      <dsp:txXfrm>
        <a:off x="39862" y="73315"/>
        <a:ext cx="4524353" cy="2356540"/>
      </dsp:txXfrm>
    </dsp:sp>
    <dsp:sp modelId="{2B5A4D94-21D3-4E6A-9610-DD921369E60E}">
      <dsp:nvSpPr>
        <dsp:cNvPr id="0" name=""/>
        <dsp:cNvSpPr/>
      </dsp:nvSpPr>
      <dsp:spPr>
        <a:xfrm>
          <a:off x="1273027" y="3059430"/>
          <a:ext cx="7024255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500" kern="1200" dirty="0" smtClean="0"/>
            <a:t>継承</a:t>
          </a:r>
          <a:endParaRPr kumimoji="1" lang="en-US" altLang="ja-JP" sz="6500" kern="1200" dirty="0" smtClean="0"/>
        </a:p>
      </dsp:txBody>
      <dsp:txXfrm>
        <a:off x="1346342" y="3132745"/>
        <a:ext cx="4010990" cy="2356540"/>
      </dsp:txXfrm>
    </dsp:sp>
    <dsp:sp modelId="{EC714181-BF3A-49DD-877F-8E06AD0503E7}">
      <dsp:nvSpPr>
        <dsp:cNvPr id="0" name=""/>
        <dsp:cNvSpPr/>
      </dsp:nvSpPr>
      <dsp:spPr>
        <a:xfrm>
          <a:off x="5644085" y="2016223"/>
          <a:ext cx="1627060" cy="16270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 dirty="0"/>
        </a:p>
      </dsp:txBody>
      <dsp:txXfrm>
        <a:off x="6010173" y="2016223"/>
        <a:ext cx="894884" cy="122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BD09F-0D87-476B-A234-BF2F6DC3F045}">
      <dsp:nvSpPr>
        <dsp:cNvPr id="0" name=""/>
        <dsp:cNvSpPr/>
      </dsp:nvSpPr>
      <dsp:spPr>
        <a:xfrm>
          <a:off x="630975" y="930"/>
          <a:ext cx="6624749" cy="117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dirty="0" smtClean="0"/>
            <a:t>親クラス </a:t>
          </a:r>
          <a:r>
            <a:rPr kumimoji="1" lang="en-US" altLang="ja-JP" sz="6300" kern="1200" dirty="0" smtClean="0"/>
            <a:t>CChr</a:t>
          </a:r>
          <a:endParaRPr kumimoji="1" lang="ja-JP" altLang="en-US" sz="6300" kern="1200" dirty="0"/>
        </a:p>
      </dsp:txBody>
      <dsp:txXfrm>
        <a:off x="665263" y="35218"/>
        <a:ext cx="6556173" cy="1102106"/>
      </dsp:txXfrm>
    </dsp:sp>
    <dsp:sp modelId="{29286A81-DB6A-43CE-B30D-BF5AB615FC53}">
      <dsp:nvSpPr>
        <dsp:cNvPr id="0" name=""/>
        <dsp:cNvSpPr/>
      </dsp:nvSpPr>
      <dsp:spPr>
        <a:xfrm>
          <a:off x="1293450" y="1171612"/>
          <a:ext cx="662474" cy="87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1"/>
              </a:lnTo>
              <a:lnTo>
                <a:pt x="662474" y="87801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9A28-77FD-4C5B-AE42-8260AF7B3596}">
      <dsp:nvSpPr>
        <dsp:cNvPr id="0" name=""/>
        <dsp:cNvSpPr/>
      </dsp:nvSpPr>
      <dsp:spPr>
        <a:xfrm>
          <a:off x="1955925" y="1464282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直線キャラクター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CStraight</a:t>
          </a:r>
          <a:endParaRPr kumimoji="1" lang="ja-JP" altLang="en-US" sz="3000" kern="1200" dirty="0"/>
        </a:p>
      </dsp:txBody>
      <dsp:txXfrm>
        <a:off x="1990213" y="1498570"/>
        <a:ext cx="5231204" cy="1102106"/>
      </dsp:txXfrm>
    </dsp:sp>
    <dsp:sp modelId="{29ECD873-C715-4062-9AF0-36B18B36C75A}">
      <dsp:nvSpPr>
        <dsp:cNvPr id="0" name=""/>
        <dsp:cNvSpPr/>
      </dsp:nvSpPr>
      <dsp:spPr>
        <a:xfrm>
          <a:off x="1293450" y="1171612"/>
          <a:ext cx="662474" cy="234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364"/>
              </a:lnTo>
              <a:lnTo>
                <a:pt x="662474" y="234136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7CF1-D901-4494-B4DB-99CFF5C51C38}">
      <dsp:nvSpPr>
        <dsp:cNvPr id="0" name=""/>
        <dsp:cNvSpPr/>
      </dsp:nvSpPr>
      <dsp:spPr>
        <a:xfrm>
          <a:off x="1955925" y="2927635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重力キャラクター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CGravity</a:t>
          </a:r>
          <a:endParaRPr kumimoji="1" lang="ja-JP" altLang="en-US" sz="3000" kern="1200" dirty="0"/>
        </a:p>
      </dsp:txBody>
      <dsp:txXfrm>
        <a:off x="1990213" y="2961923"/>
        <a:ext cx="5231204" cy="1102106"/>
      </dsp:txXfrm>
    </dsp:sp>
    <dsp:sp modelId="{A8504715-9E10-43BF-834B-CD8382194321}">
      <dsp:nvSpPr>
        <dsp:cNvPr id="0" name=""/>
        <dsp:cNvSpPr/>
      </dsp:nvSpPr>
      <dsp:spPr>
        <a:xfrm>
          <a:off x="1293450" y="1171612"/>
          <a:ext cx="662474" cy="38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716"/>
              </a:lnTo>
              <a:lnTo>
                <a:pt x="662474" y="380471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93D7-96CA-406F-B701-2603D099149E}">
      <dsp:nvSpPr>
        <dsp:cNvPr id="0" name=""/>
        <dsp:cNvSpPr/>
      </dsp:nvSpPr>
      <dsp:spPr>
        <a:xfrm>
          <a:off x="1955925" y="4390987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加速キャラクター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CAdd</a:t>
          </a:r>
          <a:endParaRPr kumimoji="1" lang="ja-JP" altLang="en-US" sz="3000" kern="1200" dirty="0"/>
        </a:p>
      </dsp:txBody>
      <dsp:txXfrm>
        <a:off x="1990213" y="4425275"/>
        <a:ext cx="5231204" cy="1102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クラスの練習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～キャラクターをオブジェクト化する～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オブジェクトごとに、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dirty="0" smtClean="0"/>
              <a:t>をまとめる</a:t>
            </a:r>
            <a:endParaRPr lang="en-US" altLang="ja-JP" dirty="0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の配列を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dirty="0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多態性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なくす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kumimoji="1" lang="ja-JP" altLang="en-US" dirty="0" smtClean="0"/>
              <a:t>キャラクタークラスの管理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lang="ja-JP" altLang="en-US" dirty="0" smtClean="0"/>
              <a:t>キャラクタークラスの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インスタンス配列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we</a:t>
            </a:r>
            <a:endParaRPr kumimoji="1" lang="ja-JP" altLang="en-US" dirty="0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新しくインスタンスを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生成する関数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InstantiateChr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すべて呼び出す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UpdateAll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インスタンス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コンストラクタ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Update()</a:t>
            </a:r>
            <a:r>
              <a:rPr lang="ja-JP" altLang="en-US" dirty="0" smtClean="0"/>
              <a:t>関数</a:t>
            </a:r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CStraight.cs</a:t>
            </a:r>
            <a:r>
              <a:rPr kumimoji="1" lang="ja-JP" altLang="en-US" dirty="0" smtClean="0"/>
              <a:t>を開いて、クラスの宣言に以下を追加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List&lt;CStraight&gt; we = new List&lt;CStraight</a:t>
            </a:r>
            <a:r>
              <a:rPr lang="en-US" altLang="ja-JP" dirty="0" smtClean="0"/>
              <a:t>&gt;();</a:t>
            </a:r>
          </a:p>
          <a:p>
            <a:r>
              <a:rPr lang="ja-JP" altLang="en-US" dirty="0" smtClean="0"/>
              <a:t>クラス内に、以下のキャラクターを追加する関数を追加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キャラクターを生成*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InstantiateChr()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we.Add(new CStraight());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上に続けて、すべてのキャラクターを更新する処理を追加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登録済みの全てのキャラクターの</a:t>
            </a:r>
            <a:r>
              <a:rPr lang="en-US" altLang="ja-JP" dirty="0"/>
              <a:t>Update</a:t>
            </a:r>
            <a:r>
              <a:rPr lang="ja-JP" altLang="en-US" dirty="0"/>
              <a:t>を呼び出す*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UpdateAll()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foreach (CStraight me in we)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me.Update();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直線移動キャラクタークラスを動かす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直線移動キャラクターの準備が整ったので、実際に動かすために</a:t>
            </a:r>
            <a:r>
              <a:rPr lang="en-US" altLang="ja-JP" dirty="0" smtClean="0"/>
              <a:t>Form1</a:t>
            </a:r>
            <a:r>
              <a:rPr lang="ja-JP" altLang="en-US" dirty="0" smtClean="0"/>
              <a:t>クラスを修正しましょう。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直線移動キャラクターをクラスに差し替えて、それ以外はそのままにしておきます。</a:t>
            </a:r>
            <a:endParaRPr lang="en-US" altLang="ja-JP" dirty="0" smtClean="0"/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en-US" altLang="ja-JP" dirty="0" smtClean="0"/>
              <a:t>button1_Click</a:t>
            </a:r>
            <a:r>
              <a:rPr lang="ja-JP" altLang="en-US" dirty="0" smtClean="0"/>
              <a:t>関数の中を削除して、以下に書き換える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CStraight.InstantiateChr</a:t>
            </a:r>
            <a:r>
              <a:rPr lang="en-US" altLang="ja-JP" dirty="0" smtClean="0"/>
              <a:t>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開始</a:t>
            </a:r>
            <a:r>
              <a:rPr lang="en-US" altLang="ja-JP" dirty="0" smtClean="0"/>
              <a:t>]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直線</a:t>
            </a:r>
            <a:r>
              <a:rPr lang="en-US" altLang="ja-JP" dirty="0" smtClean="0"/>
              <a:t>]</a:t>
            </a:r>
            <a:r>
              <a:rPr lang="ja-JP" altLang="en-US" dirty="0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dirty="0" smtClean="0"/>
          </a:p>
          <a:p>
            <a:r>
              <a:rPr lang="en-US" altLang="ja-JP" dirty="0" smtClean="0"/>
              <a:t>timer1_Tick()</a:t>
            </a:r>
            <a:r>
              <a:rPr lang="ja-JP" altLang="en-US" dirty="0" smtClean="0"/>
              <a:t>関数内の最初に、以下の１行を追加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CStraight.UpdateAll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以上で完了です。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行追加するだけでキャラクターが動きました。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dirty="0" smtClean="0"/>
              <a:t>オブジェクトは自分のことだけに専念できる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統括するプログラム</a:t>
            </a:r>
            <a:r>
              <a:rPr kumimoji="1" lang="en-US" altLang="ja-JP" dirty="0" smtClean="0"/>
              <a:t>(Form1)</a:t>
            </a:r>
            <a:r>
              <a:rPr kumimoji="1" lang="ja-JP" altLang="en-US" dirty="0" smtClean="0"/>
              <a:t>は、オブジェクトを呼び出すだけでよい</a:t>
            </a:r>
            <a:endParaRPr lang="en-US" altLang="ja-JP" dirty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構造が簡単になる</a:t>
            </a: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他のキャラクター</a:t>
            </a:r>
            <a:r>
              <a:rPr kumimoji="1" lang="ja-JP" altLang="en-US" dirty="0" smtClean="0"/>
              <a:t>の検討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全てのキャラクターで利用する要素は親クラスに実装</a:t>
            </a:r>
            <a:endParaRPr lang="en-US" altLang="ja-JP" dirty="0" smtClean="0"/>
          </a:p>
          <a:p>
            <a:pPr lvl="1"/>
            <a:r>
              <a:rPr lang="en-US" altLang="ja-JP" dirty="0"/>
              <a:t>type</a:t>
            </a:r>
            <a:r>
              <a:rPr lang="ja-JP" altLang="en-US" dirty="0"/>
              <a:t>や</a:t>
            </a:r>
            <a:r>
              <a:rPr lang="en-US" altLang="ja-JP" dirty="0"/>
              <a:t>label</a:t>
            </a:r>
            <a:r>
              <a:rPr lang="ja-JP" altLang="en-US" dirty="0"/>
              <a:t>、座標、</a:t>
            </a:r>
            <a:r>
              <a:rPr lang="ja-JP" altLang="en-US" dirty="0" smtClean="0"/>
              <a:t>速度、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個別の要素は、子クラスに実装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GRAVITY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FORCE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コンストラクターなどの全てのキャラクターが持つが、実装が一部異なる場合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共通部分を親クラスに実装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個別部分を子クラスで実装して、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を使って親の処理を呼び出す</a:t>
            </a:r>
            <a:endParaRPr lang="en-US" altLang="ja-JP" dirty="0" smtClean="0"/>
          </a:p>
          <a:p>
            <a:r>
              <a:rPr lang="ja-JP" altLang="en-US" dirty="0"/>
              <a:t>全てのキャラクターでは利用しないが、複数のキャラクターで共有する要素は親クラスに関数で実装</a:t>
            </a:r>
            <a:endParaRPr lang="en-US" altLang="ja-JP" dirty="0"/>
          </a:p>
          <a:p>
            <a:pPr lvl="1"/>
            <a:r>
              <a:rPr lang="en-US" altLang="ja-JP" dirty="0"/>
              <a:t>X</a:t>
            </a:r>
            <a:r>
              <a:rPr lang="ja-JP" altLang="en-US" dirty="0"/>
              <a:t>加算と跳ね返りなど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8.</a:t>
            </a:r>
            <a:r>
              <a:rPr lang="ja-JP" altLang="en-US" dirty="0" smtClean="0"/>
              <a:t>親キャラクター</a:t>
            </a:r>
            <a:r>
              <a:rPr lang="ja-JP" altLang="en-US" dirty="0" smtClean="0"/>
              <a:t>クラス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ソリューションエクスプローラー</a:t>
            </a:r>
            <a:r>
              <a:rPr kumimoji="1" lang="en-US" altLang="ja-JP" dirty="0" smtClean="0"/>
              <a:t>]</a:t>
            </a:r>
            <a:r>
              <a:rPr lang="ja-JP" altLang="en-US" dirty="0" smtClean="0"/>
              <a:t>のプロジェクト名を右クリックして、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名前に</a:t>
            </a:r>
            <a:r>
              <a:rPr kumimoji="1" lang="en-US" altLang="ja-JP" dirty="0" smtClean="0"/>
              <a:t>[CChr]</a:t>
            </a:r>
            <a:r>
              <a:rPr kumimoji="1" lang="ja-JP" altLang="en-US" dirty="0" smtClean="0"/>
              <a:t>と入力して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を開いて、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を継承するためにクラス宣言に以下を追加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CStraight : CChr</a:t>
            </a:r>
            <a:endParaRPr kumimoji="1"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から、親クラスに移動する変数を移動させる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CHRTYPE,type,label,posx,posy,vx,vy,MAX_SPEED</a:t>
            </a:r>
          </a:p>
          <a:p>
            <a:r>
              <a:rPr lang="en-US" altLang="ja-JP" dirty="0" err="1" smtClean="0"/>
              <a:t>CChr.cs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</a:t>
            </a:r>
            <a:r>
              <a:rPr lang="en-US" altLang="ja-JP" dirty="0" smtClean="0"/>
              <a:t>&gt;[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このまま実行しても、</a:t>
            </a:r>
            <a:r>
              <a:rPr lang="en-US" altLang="ja-JP" dirty="0" smtClean="0"/>
              <a:t>CStraight.cs</a:t>
            </a:r>
            <a:r>
              <a:rPr lang="ja-JP" altLang="en-US" dirty="0" smtClean="0"/>
              <a:t>に移動した変数にアクセスできないので、</a:t>
            </a:r>
            <a:r>
              <a:rPr kumimoji="1" lang="en-US" altLang="ja-JP" dirty="0" smtClean="0"/>
              <a:t>protected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以上で変数の共通化ができました。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他のキャラクターでも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を親クラスにすれば、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が持っている変数や処理は利用できます。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</a:t>
            </a:r>
            <a:r>
              <a:rPr lang="ja-JP" altLang="en-US" dirty="0" smtClean="0"/>
              <a:t>キャラクタークラス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重力キャラクター用のクラスを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を継承して作成します。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作成しながら、必要に応じて</a:t>
            </a:r>
            <a:r>
              <a:rPr kumimoji="1" lang="en-US" altLang="ja-JP" dirty="0" smtClean="0"/>
              <a:t>CStraight</a:t>
            </a:r>
            <a:r>
              <a:rPr lang="ja-JP" altLang="en-US" dirty="0" smtClean="0"/>
              <a:t>が持っている関数を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に移動させて共有していきましょう。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/>
              <a:t>ソリューションエクスプローラー</a:t>
            </a:r>
            <a:r>
              <a:rPr lang="en-US" altLang="ja-JP" dirty="0"/>
              <a:t>]</a:t>
            </a:r>
            <a:r>
              <a:rPr lang="ja-JP" altLang="en-US" dirty="0"/>
              <a:t>のプロジェクト名を右クリックして、</a:t>
            </a: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]&gt;[</a:t>
            </a:r>
            <a:r>
              <a:rPr lang="ja-JP" altLang="en-US" dirty="0"/>
              <a:t>クラス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」にして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クラス定義を以下のようにして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CGravity : CChr</a:t>
            </a:r>
          </a:p>
          <a:p>
            <a:r>
              <a:rPr kumimoji="1" lang="en-US" altLang="ja-JP" dirty="0" smtClean="0"/>
              <a:t>Form1.cs</a:t>
            </a:r>
            <a:r>
              <a:rPr kumimoji="1" lang="ja-JP" altLang="en-US" dirty="0" smtClean="0"/>
              <a:t>から</a:t>
            </a:r>
            <a:r>
              <a:rPr lang="ja-JP" altLang="en-US" dirty="0"/>
              <a:t>定</a:t>
            </a:r>
            <a:r>
              <a:rPr lang="ja-JP" altLang="en-US" dirty="0" smtClean="0"/>
              <a:t>数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の定義をコピー</a:t>
            </a:r>
            <a:endParaRPr lang="en-US" altLang="ja-JP" dirty="0" smtClean="0"/>
          </a:p>
          <a:p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関数を定義する。殆ど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キャラクターの変数で、共通するものと、個別のものを調査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キャラクターの処理で、共通するものと、個別のものを調査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個別に用意した変数</a:t>
            </a:r>
            <a:r>
              <a:rPr lang="ja-JP" altLang="en-US" dirty="0" smtClean="0"/>
              <a:t>や処理を</a:t>
            </a:r>
            <a:r>
              <a:rPr lang="ja-JP" altLang="en-US" dirty="0" smtClean="0"/>
              <a:t>クラスにまとめる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キャラクター</a:t>
            </a:r>
            <a:r>
              <a:rPr lang="ja-JP" altLang="en-US" dirty="0" smtClean="0"/>
              <a:t>を自分自身に管理させる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親</a:t>
            </a:r>
            <a:r>
              <a:rPr lang="ja-JP" altLang="en-US" dirty="0" smtClean="0"/>
              <a:t>クラスと子クラス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使って、変数や処理を共通化する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ポリモーフィズムを使って、呼び出しを減らす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</a:t>
            </a:r>
            <a:r>
              <a:rPr lang="ja-JP" altLang="en-US" dirty="0" smtClean="0"/>
              <a:t>キャラクタークラス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関数は、殆ど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dirty="0" smtClean="0"/>
          </a:p>
          <a:p>
            <a:r>
              <a:rPr lang="en-US" altLang="ja-JP" dirty="0" smtClean="0"/>
              <a:t>CChr.cs</a:t>
            </a:r>
            <a:r>
              <a:rPr lang="ja-JP" altLang="en-US" dirty="0" smtClean="0"/>
              <a:t>を開いて、</a:t>
            </a:r>
            <a:r>
              <a:rPr lang="ja-JP" altLang="en-US" dirty="0"/>
              <a:t>以下</a:t>
            </a:r>
            <a:r>
              <a:rPr lang="ja-JP" altLang="en-US" dirty="0" smtClean="0"/>
              <a:t>のコードをクラス内に追加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[public CStraight()]</a:t>
            </a:r>
            <a:r>
              <a:rPr kumimoji="1" lang="ja-JP" altLang="en-US" dirty="0" smtClean="0"/>
              <a:t>の中身を切り取って、上記のコンストラクタ内に貼り付ける</a:t>
            </a:r>
            <a:endParaRPr kumimoji="1" lang="en-US" altLang="ja-JP" dirty="0" smtClean="0"/>
          </a:p>
          <a:p>
            <a:r>
              <a:rPr lang="en-US" altLang="ja-JP" dirty="0" smtClean="0"/>
              <a:t>[type = CHRTYPE.CHR_STRAIGHT;]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[label.Text = “</a:t>
            </a:r>
            <a:r>
              <a:rPr lang="ja-JP" altLang="en-US" dirty="0" smtClean="0"/>
              <a:t>○</a:t>
            </a:r>
            <a:r>
              <a:rPr lang="en-US" altLang="ja-JP" dirty="0" smtClean="0"/>
              <a:t>”;]</a:t>
            </a:r>
            <a:r>
              <a:rPr lang="ja-JP" altLang="en-US" dirty="0" smtClean="0"/>
              <a:t>を切り取って、</a:t>
            </a:r>
            <a:r>
              <a:rPr lang="en-US" altLang="ja-JP" dirty="0" smtClean="0"/>
              <a:t>CStraight()</a:t>
            </a:r>
            <a:r>
              <a:rPr lang="ja-JP" altLang="en-US" dirty="0" smtClean="0"/>
              <a:t>のコンストラクタに戻す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のコンストラクタ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のコンストラクタを呼び出すように以下のように関数宣言を変更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CStraight() : base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以上で一度動作確認する。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</a:t>
            </a:r>
            <a:r>
              <a:rPr lang="ja-JP" altLang="en-US" dirty="0" smtClean="0"/>
              <a:t>キャラクタークラス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</a:t>
            </a:r>
            <a:r>
              <a:rPr lang="ja-JP" altLang="en-US" dirty="0" smtClean="0"/>
              <a:t>を実装します。</a:t>
            </a:r>
            <a:endParaRPr lang="en-US" altLang="ja-JP" dirty="0" smtClean="0"/>
          </a:p>
          <a:p>
            <a:r>
              <a:rPr lang="en-US" altLang="ja-JP" dirty="0" err="1" smtClean="0"/>
              <a:t>CGravity.cs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の関数をクラス内に追加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CGravity() : base()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type = CHRTYPE.CHR_GRAVITY;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label.Text = "◆";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vy = 0f;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</a:t>
            </a:r>
            <a:r>
              <a:rPr lang="ja-JP" altLang="en-US" dirty="0" smtClean="0"/>
              <a:t>キャラクタークラス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更新処理を実装するので、クラス内に以下の宣言を追加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の処理をコピーしてきて、</a:t>
            </a:r>
            <a:r>
              <a:rPr lang="en-US" altLang="ja-JP" dirty="0" smtClean="0">
                <a:hlinkClick r:id="rId2" action="ppaction://hlinksldjump"/>
              </a:rPr>
              <a:t>CStraight</a:t>
            </a:r>
            <a:r>
              <a:rPr lang="ja-JP" altLang="en-US" dirty="0" smtClean="0">
                <a:hlinkClick r:id="rId2" action="ppaction://hlinksldjump"/>
              </a:rPr>
              <a:t>のとき</a:t>
            </a:r>
            <a:r>
              <a:rPr lang="ja-JP" altLang="en-US" dirty="0" smtClean="0"/>
              <a:t>と同様にビルドが通るように修正する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[InstantiateChr()]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[UpdateAll()]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CGravity.cs</a:t>
            </a:r>
            <a:r>
              <a:rPr lang="ja-JP" altLang="en-US" dirty="0" smtClean="0"/>
              <a:t>にコピー</a:t>
            </a:r>
            <a:endParaRPr lang="en-US" altLang="ja-JP" dirty="0" smtClean="0"/>
          </a:p>
          <a:p>
            <a:r>
              <a:rPr lang="en-US" altLang="ja-JP" dirty="0" smtClean="0"/>
              <a:t>CStraight</a:t>
            </a:r>
            <a:r>
              <a:rPr lang="ja-JP" altLang="en-US" dirty="0" smtClean="0"/>
              <a:t>の</a:t>
            </a:r>
            <a:r>
              <a:rPr lang="ja-JP" altLang="en-US" dirty="0"/>
              <a:t>部分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lang="en-US" altLang="ja-JP" dirty="0" smtClean="0"/>
              <a:t>CGravity</a:t>
            </a:r>
            <a:r>
              <a:rPr lang="ja-JP" altLang="en-US" dirty="0" smtClean="0"/>
              <a:t>のクラス内に、以下の宣言を追加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List&lt;CGravity&gt; we = new List&lt;CGravity&gt;();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10.CGravity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クラスが完成したので、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の処理を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に入れ替える</a:t>
            </a:r>
            <a:endParaRPr kumimoji="1" lang="en-US" altLang="ja-JP" dirty="0" smtClean="0"/>
          </a:p>
          <a:p>
            <a:r>
              <a:rPr lang="en-US" altLang="ja-JP" dirty="0" smtClean="0"/>
              <a:t>[Form1]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[button2_Click]</a:t>
            </a:r>
            <a:r>
              <a:rPr lang="ja-JP" altLang="en-US" dirty="0" smtClean="0"/>
              <a:t>関数の中身を以下の１行に修正する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CGravity.InstantiateChr();</a:t>
            </a:r>
          </a:p>
          <a:p>
            <a:r>
              <a:rPr kumimoji="1" lang="en-US" altLang="ja-JP" dirty="0" smtClean="0"/>
              <a:t>[</a:t>
            </a:r>
            <a:r>
              <a:rPr lang="en-US" altLang="ja-JP" dirty="0" smtClean="0"/>
              <a:t>timer1_Tick()]</a:t>
            </a:r>
            <a:r>
              <a:rPr lang="ja-JP" altLang="en-US" dirty="0" smtClean="0"/>
              <a:t>関数内に、以下の１行を追加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以上で重力キャラクターをクラスに差し替えました。実行して動作を確認してください。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に、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dirty="0" smtClean="0"/>
              <a:t>クラスの呼び出しと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dirty="0" smtClean="0"/>
              <a:t>クラスの呼び出しがありますが、キャラクターが増えることを考えると面倒です。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このような時に、ポリモーフィズムを利用します。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親クラスの配列やリストには、子クラスのインスタンスを記録できます。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それらを呼び出すと、インスタンスが持つ変数や関数を呼び出せます。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の配列やリスト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CStraight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の配列</a:t>
            </a:r>
            <a:r>
              <a:rPr lang="en-US" altLang="ja-JP" dirty="0" smtClean="0"/>
              <a:t>we</a:t>
            </a:r>
            <a:r>
              <a:rPr lang="ja-JP" altLang="en-US" dirty="0" smtClean="0"/>
              <a:t>を削除して、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リスト</a:t>
            </a:r>
            <a:r>
              <a:rPr kumimoji="1" lang="ja-JP" altLang="en-US" dirty="0" smtClean="0"/>
              <a:t>の型は</a:t>
            </a:r>
            <a:r>
              <a:rPr kumimoji="1" lang="en-US" altLang="ja-JP" dirty="0" smtClean="0"/>
              <a:t>List&lt;CChr&gt;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rotected</a:t>
            </a:r>
            <a:r>
              <a:rPr lang="ja-JP" altLang="en-US" dirty="0" smtClean="0"/>
              <a:t>を追加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[UpdateAll()]</a:t>
            </a:r>
            <a:r>
              <a:rPr kumimoji="1" lang="ja-JP" altLang="en-US" dirty="0" smtClean="0"/>
              <a:t>を削除して、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に移動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Foreach</a:t>
            </a:r>
            <a:r>
              <a:rPr lang="ja-JP" altLang="en-US" dirty="0" smtClean="0"/>
              <a:t>内の型を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kumimoji="1" lang="en-US" altLang="ja-JP" dirty="0" smtClean="0"/>
              <a:t>Update()</a:t>
            </a:r>
            <a:r>
              <a:rPr kumimoji="1" lang="ja-JP" altLang="en-US" dirty="0" smtClean="0"/>
              <a:t>関数を呼び出せるように、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クラスに仮想関数として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を宣言する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/>
              <a:t>abstract void Update();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開始するとエラーが発生するので、エラー箇所を表示</a:t>
            </a:r>
            <a:r>
              <a:rPr lang="ja-JP" altLang="en-US" dirty="0" smtClean="0"/>
              <a:t>して、以下のように</a:t>
            </a:r>
            <a:r>
              <a:rPr lang="en-US" altLang="ja-JP" dirty="0" smtClean="0"/>
              <a:t>override</a:t>
            </a:r>
            <a:r>
              <a:rPr lang="ja-JP" altLang="en-US" dirty="0" smtClean="0"/>
              <a:t>を追加する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 dirty="0"/>
              <a:t> void Update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を開いて、仮想クラスにする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abstract class CChr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Form1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[timer1_Tick()]</a:t>
            </a:r>
            <a:r>
              <a:rPr kumimoji="1" lang="ja-JP" altLang="en-US" dirty="0" smtClean="0"/>
              <a:t>関数内の</a:t>
            </a:r>
            <a:r>
              <a:rPr kumimoji="1" lang="en-US" altLang="ja-JP" dirty="0" smtClean="0"/>
              <a:t>[CStraight.UpdateAll()]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[CGravity.UpdateAll()]</a:t>
            </a:r>
            <a:r>
              <a:rPr kumimoji="1" lang="ja-JP" altLang="en-US" dirty="0" smtClean="0"/>
              <a:t>を削除して、以下の１行にする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CChr.UpdateAll();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以上でポリモーフィズムの対応完了です。呼び出しが１つに集約できました。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これで、キャラクターを追加しても、更新処理に手を入れる必要はなくなりました。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ここまでで、クラス化の指針は示しました。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以下をやって仕上げてください。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クラスを作成して、加速キャラクターを実装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から不要になったコードを削除する</a:t>
            </a:r>
            <a:endParaRPr kumimoji="1" lang="en-US" altLang="ja-JP" dirty="0" smtClean="0"/>
          </a:p>
          <a:p>
            <a:r>
              <a:rPr lang="en-US" altLang="ja-JP" dirty="0" smtClean="0"/>
              <a:t>Update</a:t>
            </a:r>
            <a:r>
              <a:rPr lang="ja-JP" altLang="en-US" dirty="0" smtClean="0"/>
              <a:t>関数内に、他のキャラクターと同一のコードがあるので、それを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の関数にして、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内から呼び出す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 smtClean="0"/>
              <a:t>1.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Sign in</a:t>
            </a:r>
          </a:p>
          <a:p>
            <a:r>
              <a:rPr lang="en-US" altLang="ja-JP" dirty="0" smtClean="0"/>
              <a:t>https://github.com/tanakaedu/ChrMoveClassPrac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r>
              <a:rPr kumimoji="1" lang="en-US" altLang="ja-JP" dirty="0" smtClean="0"/>
              <a:t>Fork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GitHub Desktop</a:t>
            </a:r>
            <a:r>
              <a:rPr lang="ja-JP" altLang="en-US" dirty="0" smtClean="0"/>
              <a:t>を起動</a:t>
            </a:r>
            <a:endParaRPr lang="en-US" altLang="ja-JP" dirty="0" smtClean="0"/>
          </a:p>
          <a:p>
            <a:r>
              <a:rPr lang="en-US" altLang="ja-JP" dirty="0" smtClean="0"/>
              <a:t>[+]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[Clone]</a:t>
            </a:r>
            <a:r>
              <a:rPr lang="ja-JP" altLang="en-US" dirty="0" smtClean="0"/>
              <a:t>を選択、</a:t>
            </a:r>
            <a:r>
              <a:rPr lang="en-US" altLang="ja-JP" dirty="0" smtClean="0"/>
              <a:t>ChrMoveClassPrac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en-US" altLang="ja-JP" dirty="0" smtClean="0"/>
              <a:t>ChrMoveClassPrac</a:t>
            </a:r>
            <a:r>
              <a:rPr lang="ja-JP" altLang="en-US" dirty="0" smtClean="0"/>
              <a:t>を右クリックして</a:t>
            </a:r>
            <a:r>
              <a:rPr lang="en-US" altLang="ja-JP" dirty="0" smtClean="0"/>
              <a:t>[Open in Explorer]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 smtClean="0"/>
              <a:t>ChrMoveClassPrac.sln</a:t>
            </a:r>
            <a:r>
              <a:rPr lang="ja-JP" altLang="en-US" dirty="0" smtClean="0"/>
              <a:t>をダブルクリックして起動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プログラム構造の整理～変数～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333840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enum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CHRTYPE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List&lt;CHRTYPE&gt;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Types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List&lt;Label&gt;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labels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Random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</a:t>
                      </a:r>
                      <a:r>
                        <a:rPr kumimoji="1" lang="en-US" altLang="ja-JP" b="1" baseline="0" dirty="0" smtClean="0"/>
                        <a:t> </a:t>
                      </a:r>
                      <a:r>
                        <a:rPr kumimoji="1" lang="en-US" altLang="ja-JP" b="1" dirty="0" smtClean="0"/>
                        <a:t>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GRAVITY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FORCE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MAX_SPEED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プログラム構造の整理～処理～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70390"/>
              </p:ext>
            </p:extLst>
          </p:nvPr>
        </p:nvGraphicFramePr>
        <p:xfrm>
          <a:off x="628650" y="793750"/>
          <a:ext cx="7832709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timer1_Tick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速度に</a:t>
                      </a:r>
                      <a:r>
                        <a:rPr kumimoji="1" lang="en-US" altLang="ja-JP" dirty="0" smtClean="0"/>
                        <a:t>GRAVITY</a:t>
                      </a:r>
                      <a:r>
                        <a:rPr kumimoji="1" lang="ja-JP" altLang="en-US" dirty="0" smtClean="0"/>
                        <a:t>を足して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座標が画面下を越えたら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速度反転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button1_Click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直線タイプでキャラ生成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button2_Click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重力タイプでキャラを生成して、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にする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button3_Click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加速タイプでキャラ生成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InstantiateChr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データを一揃い追加。画面中心に、キャラクタに応じた文字を、ランダムの速度で追加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</a:t>
            </a:r>
            <a:r>
              <a:rPr kumimoji="1" lang="ja-JP" altLang="en-US" dirty="0" smtClean="0"/>
              <a:t>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ソリューションエクスプローラー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/>
              <a:t>名前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[CStraight]</a:t>
            </a:r>
            <a:r>
              <a:rPr kumimoji="1" lang="ja-JP" altLang="en-US" dirty="0" smtClean="0"/>
              <a:t>にして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/>
              <a:t>表</a:t>
            </a:r>
            <a:r>
              <a:rPr lang="ja-JP" altLang="en-US" dirty="0" smtClean="0"/>
              <a:t>にまとめた直線キャラ用の変数を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からコピーして張り付ける</a:t>
            </a:r>
            <a:endParaRPr lang="en-US" altLang="ja-JP" dirty="0" smtClean="0"/>
          </a:p>
          <a:p>
            <a:r>
              <a:rPr lang="en-US" altLang="ja-JP" dirty="0" smtClean="0"/>
              <a:t>List</a:t>
            </a:r>
            <a:r>
              <a:rPr lang="en-US" altLang="ja-JP" dirty="0" smtClean="0"/>
              <a:t>&lt;&gt;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[=]</a:t>
            </a:r>
            <a:r>
              <a:rPr lang="ja-JP" altLang="en-US" dirty="0"/>
              <a:t>以降</a:t>
            </a:r>
            <a:r>
              <a:rPr lang="ja-JP" altLang="en-US" dirty="0" smtClean="0"/>
              <a:t>は不要なので削除</a:t>
            </a:r>
            <a:endParaRPr lang="en-US" altLang="ja-JP" dirty="0" smtClean="0"/>
          </a:p>
          <a:p>
            <a:r>
              <a:rPr lang="ja-JP" altLang="en-US" dirty="0" smtClean="0"/>
              <a:t>名前を単数形にする</a:t>
            </a:r>
            <a:endParaRPr lang="en-US" altLang="ja-JP" dirty="0" smtClean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</a:t>
            </a:r>
            <a:r>
              <a:rPr kumimoji="1" lang="ja-JP" altLang="en-US" dirty="0" smtClean="0"/>
              <a:t>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移動用の関数を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という関数にまとめる</a:t>
            </a:r>
            <a:endParaRPr lang="en-US" altLang="ja-JP" dirty="0" smtClean="0"/>
          </a:p>
          <a:p>
            <a:r>
              <a:rPr lang="en-US" altLang="ja-JP" dirty="0" err="1" smtClean="0"/>
              <a:t>CStraight.cs</a:t>
            </a:r>
            <a:r>
              <a:rPr lang="ja-JP" altLang="en-US" dirty="0" smtClean="0"/>
              <a:t>に、以下の関数を追加する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{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 smtClean="0"/>
              <a:t>CForm1.cs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timer1_Tick()</a:t>
            </a:r>
            <a:r>
              <a:rPr lang="ja-JP" altLang="en-US" dirty="0" smtClean="0"/>
              <a:t>関数から、直線キャラ用のコードをコピーして、上記の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関数内に貼り付ける</a:t>
            </a:r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変数名を単数形にして、配列の参照を削除</a:t>
            </a:r>
            <a:endParaRPr lang="en-US" altLang="ja-JP" dirty="0" smtClean="0"/>
          </a:p>
          <a:p>
            <a:r>
              <a:rPr lang="ja-JP" altLang="en-US" dirty="0" smtClean="0"/>
              <a:t>直線以外のコードは削除</a:t>
            </a:r>
            <a:endParaRPr lang="en-US" altLang="ja-JP" dirty="0" smtClean="0"/>
          </a:p>
          <a:p>
            <a:r>
              <a:rPr lang="en-US" altLang="ja-JP" dirty="0" err="1" smtClean="0"/>
              <a:t>ClientSize.Width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Form1.ActiveForm.ClientSize.Width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r>
              <a:rPr lang="en-US" altLang="ja-JP" dirty="0" err="1" smtClean="0"/>
              <a:t>ClientSize.Height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Form1.ActiveForm.ClientSize.Height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上書き保存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</a:t>
            </a:r>
            <a:r>
              <a:rPr kumimoji="1" lang="ja-JP" altLang="en-US" dirty="0" smtClean="0"/>
              <a:t>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キャラクター生成用のコードをコンストラクターに用意する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を開き、以下を追加。関数の中身は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からコピー＆ペーストして編集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public CStraight()</a:t>
            </a:r>
          </a:p>
          <a:p>
            <a:pPr marL="0" indent="0">
              <a:buNone/>
            </a:pPr>
            <a:r>
              <a:rPr lang="en-US" altLang="ja-JP" dirty="0"/>
              <a:t>        {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タイプ</a:t>
            </a:r>
            <a:r>
              <a:rPr lang="ja-JP" altLang="en-US" dirty="0" smtClean="0"/>
              <a:t>を</a:t>
            </a:r>
            <a:r>
              <a:rPr lang="ja-JP" altLang="en-US" dirty="0"/>
              <a:t>設定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type = CHRTYPE.CHR_STRAIGHT;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ラベルを生成して追加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label = new Label();</a:t>
            </a:r>
          </a:p>
          <a:p>
            <a:pPr marL="0" indent="0">
              <a:buNone/>
            </a:pPr>
            <a:r>
              <a:rPr lang="en-US" altLang="ja-JP" dirty="0"/>
              <a:t>            label.Text = "○";</a:t>
            </a:r>
          </a:p>
          <a:p>
            <a:pPr marL="0" indent="0">
              <a:buNone/>
            </a:pPr>
            <a:r>
              <a:rPr lang="en-US" altLang="ja-JP" dirty="0"/>
              <a:t>            label.AutoSize = true;</a:t>
            </a:r>
          </a:p>
          <a:p>
            <a:pPr marL="0" indent="0">
              <a:buNone/>
            </a:pPr>
            <a:r>
              <a:rPr lang="en-US" altLang="ja-JP" dirty="0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座標の生成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速度の追加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フォームに追加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Form1.ActiveForm.Controls.Add(label);</a:t>
            </a:r>
          </a:p>
          <a:p>
            <a:pPr marL="0" indent="0">
              <a:buNone/>
            </a:pPr>
            <a:r>
              <a:rPr lang="en-US" altLang="ja-JP" dirty="0"/>
              <a:t>        }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</a:t>
            </a:r>
            <a:r>
              <a:rPr kumimoji="1" lang="ja-JP" altLang="en-US" dirty="0" smtClean="0"/>
              <a:t>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rand</a:t>
            </a:r>
            <a:r>
              <a:rPr lang="ja-JP" altLang="en-US" dirty="0" smtClean="0"/>
              <a:t>がエラーになるので、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rand</a:t>
            </a:r>
            <a:r>
              <a:rPr lang="ja-JP" altLang="en-US" dirty="0" smtClean="0"/>
              <a:t>の宣言を以下のように修正して、プロジェクト全体で共有できるようにする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</a:t>
            </a:r>
            <a:r>
              <a:rPr lang="en-US" altLang="ja-JP" dirty="0"/>
              <a:t>/** </a:t>
            </a:r>
            <a:r>
              <a:rPr lang="ja-JP" altLang="en-US" dirty="0"/>
              <a:t>乱数*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 dirty="0"/>
              <a:t>Random rand = new Random();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以上で直線移動キャラクターのクラス化の第１段階は完了です。違いを確認してみてください。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配列がなくなった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type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に直接値を代入できる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繰り返しがなくなった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switch</a:t>
            </a:r>
            <a:r>
              <a:rPr lang="ja-JP" altLang="en-US" dirty="0" smtClean="0"/>
              <a:t>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直線キャラ専用のコードがまとまり、シンプルに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320</TotalTime>
  <Words>1570</Words>
  <Application>Microsoft Office PowerPoint</Application>
  <PresentationFormat>画面に合わせる (4:3)</PresentationFormat>
  <Paragraphs>333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HGP創英角ｺﾞｼｯｸUB</vt:lpstr>
      <vt:lpstr>HGP明朝B</vt:lpstr>
      <vt:lpstr>Arial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ゲームプログラミング２年</cp:lastModifiedBy>
  <cp:revision>55</cp:revision>
  <dcterms:created xsi:type="dcterms:W3CDTF">2016-01-14T11:13:24Z</dcterms:created>
  <dcterms:modified xsi:type="dcterms:W3CDTF">2016-01-15T03:20:15Z</dcterms:modified>
</cp:coreProperties>
</file>