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BFA"/>
    <a:srgbClr val="4BD0FF"/>
    <a:srgbClr val="33CCFF"/>
    <a:srgbClr val="CCECFF"/>
    <a:srgbClr val="BD9D7D"/>
    <a:srgbClr val="EF720B"/>
    <a:srgbClr val="996600"/>
    <a:srgbClr val="D4C1B6"/>
    <a:srgbClr val="FF9900"/>
    <a:srgbClr val="7A6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2" autoAdjust="0"/>
    <p:restoredTop sz="96231" autoAdjust="0"/>
  </p:normalViewPr>
  <p:slideViewPr>
    <p:cSldViewPr>
      <p:cViewPr>
        <p:scale>
          <a:sx n="100" d="100"/>
          <a:sy n="10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53" y="2126951"/>
            <a:ext cx="514350" cy="180975"/>
          </a:xfrm>
          <a:prstGeom prst="rect">
            <a:avLst/>
          </a:prstGeom>
        </p:spPr>
      </p:pic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6" name="図 2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7" y="1435522"/>
            <a:ext cx="447675" cy="17145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369" y="2023889"/>
            <a:ext cx="742950" cy="180975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2283" name="図 228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2284" name="図 228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2285" name="図 228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9250" y="2969518"/>
            <a:ext cx="504825" cy="171450"/>
          </a:xfrm>
          <a:prstGeom prst="rect">
            <a:avLst/>
          </a:prstGeom>
        </p:spPr>
      </p:pic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" name="フリーフォーム 2039"/>
          <p:cNvSpPr/>
          <p:nvPr/>
        </p:nvSpPr>
        <p:spPr>
          <a:xfrm rot="2444598" flipH="1">
            <a:off x="2709788" y="4060341"/>
            <a:ext cx="422589" cy="200282"/>
          </a:xfrm>
          <a:custGeom>
            <a:avLst/>
            <a:gdLst>
              <a:gd name="connsiteX0" fmla="*/ 464874 w 575614"/>
              <a:gd name="connsiteY0" fmla="*/ 13163 h 272807"/>
              <a:gd name="connsiteX1" fmla="*/ 548218 w 575614"/>
              <a:gd name="connsiteY1" fmla="*/ 6019 h 272807"/>
              <a:gd name="connsiteX2" fmla="*/ 574412 w 575614"/>
              <a:gd name="connsiteY2" fmla="*/ 67932 h 272807"/>
              <a:gd name="connsiteX3" fmla="*/ 564887 w 575614"/>
              <a:gd name="connsiteY3" fmla="*/ 122701 h 272807"/>
              <a:gd name="connsiteX4" fmla="*/ 510118 w 575614"/>
              <a:gd name="connsiteY4" fmla="*/ 158419 h 272807"/>
              <a:gd name="connsiteX5" fmla="*/ 412487 w 575614"/>
              <a:gd name="connsiteY5" fmla="*/ 203663 h 272807"/>
              <a:gd name="connsiteX6" fmla="*/ 326762 w 575614"/>
              <a:gd name="connsiteY6" fmla="*/ 234619 h 272807"/>
              <a:gd name="connsiteX7" fmla="*/ 317237 w 575614"/>
              <a:gd name="connsiteY7" fmla="*/ 241763 h 272807"/>
              <a:gd name="connsiteX8" fmla="*/ 295805 w 575614"/>
              <a:gd name="connsiteY8" fmla="*/ 248907 h 272807"/>
              <a:gd name="connsiteX9" fmla="*/ 221987 w 575614"/>
              <a:gd name="connsiteY9" fmla="*/ 272719 h 272807"/>
              <a:gd name="connsiteX10" fmla="*/ 124355 w 575614"/>
              <a:gd name="connsiteY10" fmla="*/ 239382 h 272807"/>
              <a:gd name="connsiteX11" fmla="*/ 86255 w 575614"/>
              <a:gd name="connsiteY11" fmla="*/ 222713 h 272807"/>
              <a:gd name="connsiteX12" fmla="*/ 62443 w 575614"/>
              <a:gd name="connsiteY12" fmla="*/ 213188 h 272807"/>
              <a:gd name="connsiteX13" fmla="*/ 5293 w 575614"/>
              <a:gd name="connsiteY13" fmla="*/ 172707 h 272807"/>
              <a:gd name="connsiteX14" fmla="*/ 2912 w 575614"/>
              <a:gd name="connsiteY14" fmla="*/ 132226 h 272807"/>
              <a:gd name="connsiteX15" fmla="*/ 2912 w 575614"/>
              <a:gd name="connsiteY15" fmla="*/ 110794 h 272807"/>
              <a:gd name="connsiteX16" fmla="*/ 41012 w 575614"/>
              <a:gd name="connsiteY16" fmla="*/ 77457 h 272807"/>
              <a:gd name="connsiteX17" fmla="*/ 43393 w 575614"/>
              <a:gd name="connsiteY17" fmla="*/ 79838 h 272807"/>
              <a:gd name="connsiteX18" fmla="*/ 119593 w 575614"/>
              <a:gd name="connsiteY18" fmla="*/ 108413 h 272807"/>
              <a:gd name="connsiteX19" fmla="*/ 217224 w 575614"/>
              <a:gd name="connsiteY19" fmla="*/ 136988 h 272807"/>
              <a:gd name="connsiteX20" fmla="*/ 217224 w 575614"/>
              <a:gd name="connsiteY20" fmla="*/ 136988 h 272807"/>
              <a:gd name="connsiteX21" fmla="*/ 331524 w 575614"/>
              <a:gd name="connsiteY21" fmla="*/ 101269 h 272807"/>
              <a:gd name="connsiteX22" fmla="*/ 464874 w 575614"/>
              <a:gd name="connsiteY22" fmla="*/ 13163 h 27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614" h="272807">
                <a:moveTo>
                  <a:pt x="464874" y="13163"/>
                </a:moveTo>
                <a:cubicBezTo>
                  <a:pt x="500990" y="-2712"/>
                  <a:pt x="529962" y="-3109"/>
                  <a:pt x="548218" y="6019"/>
                </a:cubicBezTo>
                <a:cubicBezTo>
                  <a:pt x="566474" y="15147"/>
                  <a:pt x="571634" y="48485"/>
                  <a:pt x="574412" y="67932"/>
                </a:cubicBezTo>
                <a:cubicBezTo>
                  <a:pt x="577190" y="87379"/>
                  <a:pt x="575603" y="107620"/>
                  <a:pt x="564887" y="122701"/>
                </a:cubicBezTo>
                <a:cubicBezTo>
                  <a:pt x="554171" y="137782"/>
                  <a:pt x="535518" y="144925"/>
                  <a:pt x="510118" y="158419"/>
                </a:cubicBezTo>
                <a:cubicBezTo>
                  <a:pt x="484718" y="171913"/>
                  <a:pt x="443046" y="190963"/>
                  <a:pt x="412487" y="203663"/>
                </a:cubicBezTo>
                <a:cubicBezTo>
                  <a:pt x="381928" y="216363"/>
                  <a:pt x="342637" y="228269"/>
                  <a:pt x="326762" y="234619"/>
                </a:cubicBezTo>
                <a:cubicBezTo>
                  <a:pt x="310887" y="240969"/>
                  <a:pt x="322396" y="239382"/>
                  <a:pt x="317237" y="241763"/>
                </a:cubicBezTo>
                <a:cubicBezTo>
                  <a:pt x="312078" y="244144"/>
                  <a:pt x="295805" y="248907"/>
                  <a:pt x="295805" y="248907"/>
                </a:cubicBezTo>
                <a:cubicBezTo>
                  <a:pt x="279930" y="254066"/>
                  <a:pt x="250562" y="274307"/>
                  <a:pt x="221987" y="272719"/>
                </a:cubicBezTo>
                <a:cubicBezTo>
                  <a:pt x="193412" y="271132"/>
                  <a:pt x="146977" y="247716"/>
                  <a:pt x="124355" y="239382"/>
                </a:cubicBezTo>
                <a:cubicBezTo>
                  <a:pt x="101733" y="231048"/>
                  <a:pt x="96574" y="227079"/>
                  <a:pt x="86255" y="222713"/>
                </a:cubicBezTo>
                <a:cubicBezTo>
                  <a:pt x="75936" y="218347"/>
                  <a:pt x="75937" y="221522"/>
                  <a:pt x="62443" y="213188"/>
                </a:cubicBezTo>
                <a:cubicBezTo>
                  <a:pt x="48949" y="204854"/>
                  <a:pt x="15215" y="186201"/>
                  <a:pt x="5293" y="172707"/>
                </a:cubicBezTo>
                <a:cubicBezTo>
                  <a:pt x="-4629" y="159213"/>
                  <a:pt x="3309" y="142545"/>
                  <a:pt x="2912" y="132226"/>
                </a:cubicBezTo>
                <a:cubicBezTo>
                  <a:pt x="2515" y="121907"/>
                  <a:pt x="-3438" y="119922"/>
                  <a:pt x="2912" y="110794"/>
                </a:cubicBezTo>
                <a:cubicBezTo>
                  <a:pt x="9262" y="101666"/>
                  <a:pt x="34265" y="82616"/>
                  <a:pt x="41012" y="77457"/>
                </a:cubicBezTo>
                <a:cubicBezTo>
                  <a:pt x="47759" y="72298"/>
                  <a:pt x="30296" y="74679"/>
                  <a:pt x="43393" y="79838"/>
                </a:cubicBezTo>
                <a:cubicBezTo>
                  <a:pt x="56490" y="84997"/>
                  <a:pt x="90621" y="98888"/>
                  <a:pt x="119593" y="108413"/>
                </a:cubicBezTo>
                <a:cubicBezTo>
                  <a:pt x="148565" y="117938"/>
                  <a:pt x="217224" y="136988"/>
                  <a:pt x="217224" y="136988"/>
                </a:cubicBezTo>
                <a:lnTo>
                  <a:pt x="217224" y="136988"/>
                </a:lnTo>
                <a:cubicBezTo>
                  <a:pt x="236274" y="131035"/>
                  <a:pt x="292630" y="119128"/>
                  <a:pt x="331524" y="101269"/>
                </a:cubicBezTo>
                <a:cubicBezTo>
                  <a:pt x="370418" y="83410"/>
                  <a:pt x="428758" y="29038"/>
                  <a:pt x="464874" y="13163"/>
                </a:cubicBezTo>
                <a:close/>
              </a:path>
            </a:pathLst>
          </a:cu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3" name="フリーフォーム 2102"/>
          <p:cNvSpPr/>
          <p:nvPr/>
        </p:nvSpPr>
        <p:spPr>
          <a:xfrm rot="19945121" flipV="1">
            <a:off x="3080566" y="4221386"/>
            <a:ext cx="153206" cy="80925"/>
          </a:xfrm>
          <a:custGeom>
            <a:avLst/>
            <a:gdLst>
              <a:gd name="connsiteX0" fmla="*/ 349 w 386203"/>
              <a:gd name="connsiteY0" fmla="*/ 178909 h 220696"/>
              <a:gd name="connsiteX1" fmla="*/ 109886 w 386203"/>
              <a:gd name="connsiteY1" fmla="*/ 47941 h 220696"/>
              <a:gd name="connsiteX2" fmla="*/ 267049 w 386203"/>
              <a:gd name="connsiteY2" fmla="*/ 316 h 220696"/>
              <a:gd name="connsiteX3" fmla="*/ 209899 w 386203"/>
              <a:gd name="connsiteY3" fmla="*/ 26509 h 220696"/>
              <a:gd name="connsiteX4" fmla="*/ 352774 w 386203"/>
              <a:gd name="connsiteY4" fmla="*/ 12222 h 220696"/>
              <a:gd name="connsiteX5" fmla="*/ 238474 w 386203"/>
              <a:gd name="connsiteY5" fmla="*/ 52703 h 220696"/>
              <a:gd name="connsiteX6" fmla="*/ 386111 w 386203"/>
              <a:gd name="connsiteY6" fmla="*/ 40797 h 220696"/>
              <a:gd name="connsiteX7" fmla="*/ 259905 w 386203"/>
              <a:gd name="connsiteY7" fmla="*/ 93184 h 220696"/>
              <a:gd name="connsiteX8" fmla="*/ 214661 w 386203"/>
              <a:gd name="connsiteY8" fmla="*/ 145572 h 220696"/>
              <a:gd name="connsiteX9" fmla="*/ 336105 w 386203"/>
              <a:gd name="connsiteY9" fmla="*/ 133666 h 220696"/>
              <a:gd name="connsiteX10" fmla="*/ 257524 w 386203"/>
              <a:gd name="connsiteY10" fmla="*/ 167003 h 220696"/>
              <a:gd name="connsiteX11" fmla="*/ 178942 w 386203"/>
              <a:gd name="connsiteY11" fmla="*/ 193197 h 220696"/>
              <a:gd name="connsiteX12" fmla="*/ 133699 w 386203"/>
              <a:gd name="connsiteY12" fmla="*/ 202722 h 220696"/>
              <a:gd name="connsiteX13" fmla="*/ 76549 w 386203"/>
              <a:gd name="connsiteY13" fmla="*/ 219391 h 220696"/>
              <a:gd name="connsiteX14" fmla="*/ 349 w 386203"/>
              <a:gd name="connsiteY14" fmla="*/ 178909 h 2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203" h="220696">
                <a:moveTo>
                  <a:pt x="349" y="178909"/>
                </a:moveTo>
                <a:cubicBezTo>
                  <a:pt x="5905" y="150334"/>
                  <a:pt x="65436" y="77706"/>
                  <a:pt x="109886" y="47941"/>
                </a:cubicBezTo>
                <a:cubicBezTo>
                  <a:pt x="154336" y="18176"/>
                  <a:pt x="250380" y="3888"/>
                  <a:pt x="267049" y="316"/>
                </a:cubicBezTo>
                <a:cubicBezTo>
                  <a:pt x="283718" y="-3256"/>
                  <a:pt x="195612" y="24525"/>
                  <a:pt x="209899" y="26509"/>
                </a:cubicBezTo>
                <a:cubicBezTo>
                  <a:pt x="224186" y="28493"/>
                  <a:pt x="348012" y="7856"/>
                  <a:pt x="352774" y="12222"/>
                </a:cubicBezTo>
                <a:cubicBezTo>
                  <a:pt x="357536" y="16588"/>
                  <a:pt x="232918" y="47941"/>
                  <a:pt x="238474" y="52703"/>
                </a:cubicBezTo>
                <a:cubicBezTo>
                  <a:pt x="244030" y="57465"/>
                  <a:pt x="382539" y="34050"/>
                  <a:pt x="386111" y="40797"/>
                </a:cubicBezTo>
                <a:cubicBezTo>
                  <a:pt x="389683" y="47544"/>
                  <a:pt x="288480" y="75722"/>
                  <a:pt x="259905" y="93184"/>
                </a:cubicBezTo>
                <a:cubicBezTo>
                  <a:pt x="231330" y="110646"/>
                  <a:pt x="201961" y="138825"/>
                  <a:pt x="214661" y="145572"/>
                </a:cubicBezTo>
                <a:cubicBezTo>
                  <a:pt x="227361" y="152319"/>
                  <a:pt x="328961" y="130094"/>
                  <a:pt x="336105" y="133666"/>
                </a:cubicBezTo>
                <a:cubicBezTo>
                  <a:pt x="343249" y="137238"/>
                  <a:pt x="283718" y="157081"/>
                  <a:pt x="257524" y="167003"/>
                </a:cubicBezTo>
                <a:cubicBezTo>
                  <a:pt x="231330" y="176925"/>
                  <a:pt x="199580" y="187244"/>
                  <a:pt x="178942" y="193197"/>
                </a:cubicBezTo>
                <a:cubicBezTo>
                  <a:pt x="158304" y="199150"/>
                  <a:pt x="150765" y="198356"/>
                  <a:pt x="133699" y="202722"/>
                </a:cubicBezTo>
                <a:cubicBezTo>
                  <a:pt x="116633" y="207088"/>
                  <a:pt x="95996" y="225741"/>
                  <a:pt x="76549" y="219391"/>
                </a:cubicBezTo>
                <a:cubicBezTo>
                  <a:pt x="57102" y="213041"/>
                  <a:pt x="-5207" y="207484"/>
                  <a:pt x="349" y="17890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2143564" y="1679988"/>
            <a:ext cx="418292" cy="892215"/>
            <a:chOff x="2143564" y="1679988"/>
            <a:chExt cx="418292" cy="892215"/>
          </a:xfrm>
        </p:grpSpPr>
        <p:grpSp>
          <p:nvGrpSpPr>
            <p:cNvPr id="1782" name="グループ化 1781"/>
            <p:cNvGrpSpPr/>
            <p:nvPr/>
          </p:nvGrpSpPr>
          <p:grpSpPr>
            <a:xfrm>
              <a:off x="2143564" y="1679988"/>
              <a:ext cx="418292" cy="892215"/>
              <a:chOff x="2553474" y="4772427"/>
              <a:chExt cx="418292" cy="892215"/>
            </a:xfrm>
          </p:grpSpPr>
          <p:sp>
            <p:nvSpPr>
              <p:cNvPr id="1783" name="円/楕円 1782"/>
              <p:cNvSpPr/>
              <p:nvPr/>
            </p:nvSpPr>
            <p:spPr>
              <a:xfrm rot="20955367">
                <a:off x="2827495" y="5060440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4" name="フリーフォーム 1783"/>
              <p:cNvSpPr/>
              <p:nvPr/>
            </p:nvSpPr>
            <p:spPr>
              <a:xfrm>
                <a:off x="2597767" y="5053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5" name="フリーフォーム 1784"/>
              <p:cNvSpPr/>
              <p:nvPr/>
            </p:nvSpPr>
            <p:spPr>
              <a:xfrm>
                <a:off x="2717369" y="4836912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6" name="フリーフォーム 1785"/>
              <p:cNvSpPr/>
              <p:nvPr/>
            </p:nvSpPr>
            <p:spPr>
              <a:xfrm rot="973184">
                <a:off x="2730319" y="4960854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7" name="フリーフォーム 1786"/>
              <p:cNvSpPr/>
              <p:nvPr/>
            </p:nvSpPr>
            <p:spPr>
              <a:xfrm rot="212873" flipH="1">
                <a:off x="2696022" y="4829619"/>
                <a:ext cx="193010" cy="25321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8" name="円/楕円 1787"/>
              <p:cNvSpPr/>
              <p:nvPr/>
            </p:nvSpPr>
            <p:spPr>
              <a:xfrm rot="19567087">
                <a:off x="2575610" y="5256917"/>
                <a:ext cx="101957" cy="22147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9" name="円/楕円 1788"/>
              <p:cNvSpPr/>
              <p:nvPr/>
            </p:nvSpPr>
            <p:spPr>
              <a:xfrm rot="693920">
                <a:off x="2553474" y="5074399"/>
                <a:ext cx="144271" cy="3190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フリーフォーム 1789"/>
              <p:cNvSpPr>
                <a:spLocks noChangeAspect="1"/>
              </p:cNvSpPr>
              <p:nvPr/>
            </p:nvSpPr>
            <p:spPr>
              <a:xfrm>
                <a:off x="2653552" y="4772427"/>
                <a:ext cx="240717" cy="33302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93" name="フリーフォーム 1992"/>
            <p:cNvSpPr/>
            <p:nvPr/>
          </p:nvSpPr>
          <p:spPr>
            <a:xfrm rot="414954" flipH="1">
              <a:off x="2362390" y="1813625"/>
              <a:ext cx="90268" cy="168941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grpSp>
        <p:nvGrpSpPr>
          <p:cNvPr id="1952" name="グループ化 1951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953" name="円/楕円 1952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4" name="フリーフォーム 1953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5" name="フリーフォーム 1954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6" name="円/楕円 1955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7" name="フリーフォーム 1956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8" name="フリーフォーム 1957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9" name="フリーフォーム 1958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0" name="フリーフォーム 1959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1" name="フリーフォーム 1960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2" name="フリーフォーム 1961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3" name="フリーフォーム 1962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4" name="円/楕円 1963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5" name="フリーフォーム 1964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6" name="円弧 1965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7" name="フリーフォーム 1966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8" name="フリーフォーム 1967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9" name="円/楕円 1968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0" name="円/楕円 1969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1" name="円/楕円 1970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2" name="円/楕円 1971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3" name="円/楕円 1972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4" name="円/楕円 1973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5" name="円/楕円 1974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6" name="フリーフォーム 1975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7" name="フリーフォーム 1976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8" name="フリーフォーム 1977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9" name="フリーフォーム 1978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0" name="フリーフォーム 1979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1" name="円/楕円 1980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2" name="円/楕円 1981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3" name="円弧 1982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4" name="円弧 1983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5" name="円弧 1984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6" name="円/楕円 1985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7" name="フリーフォーム 1986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円/楕円 1987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円/楕円 1988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フリーフォーム 1989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81" name="円/楕円 178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平行四辺形 277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9" name="グループ化 34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5899136" y="910186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1" name="グループ化 890"/>
          <p:cNvGrpSpPr/>
          <p:nvPr/>
        </p:nvGrpSpPr>
        <p:grpSpPr>
          <a:xfrm>
            <a:off x="955275" y="4982642"/>
            <a:ext cx="658681" cy="649708"/>
            <a:chOff x="1196860" y="5277639"/>
            <a:chExt cx="847451" cy="835906"/>
          </a:xfrm>
        </p:grpSpPr>
        <p:sp>
          <p:nvSpPr>
            <p:cNvPr id="912" name="平行四辺形 911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3" name="平行四辺形 912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4" name="平行四辺形 913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5" name="平行四辺形 914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6" name="平行四辺形 915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7" name="平行四辺形 916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8" name="平行四辺形 917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9" name="平行四辺形 918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0" name="平行四辺形 919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1" name="平行四辺形 920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2" name="平行四辺形 921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3" name="平行四辺形 922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2" name="グループ化 891"/>
          <p:cNvGrpSpPr/>
          <p:nvPr/>
        </p:nvGrpSpPr>
        <p:grpSpPr>
          <a:xfrm>
            <a:off x="736328" y="5027051"/>
            <a:ext cx="705290" cy="954652"/>
            <a:chOff x="4211960" y="514015"/>
            <a:chExt cx="705290" cy="954652"/>
          </a:xfrm>
        </p:grpSpPr>
        <p:grpSp>
          <p:nvGrpSpPr>
            <p:cNvPr id="893" name="グループ化 892"/>
            <p:cNvGrpSpPr/>
            <p:nvPr/>
          </p:nvGrpSpPr>
          <p:grpSpPr>
            <a:xfrm>
              <a:off x="4774053" y="955314"/>
              <a:ext cx="143197" cy="162731"/>
              <a:chOff x="2358561" y="5628164"/>
              <a:chExt cx="143197" cy="162731"/>
            </a:xfrm>
          </p:grpSpPr>
          <p:sp>
            <p:nvSpPr>
              <p:cNvPr id="905" name="フリーフォーム 904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6" name="フリーフォーム 905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7" name="フリーフォーム 906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8" name="フリーフォーム 907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9" name="フリーフォーム 908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0" name="円/楕円 909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1" name="フリーフォーム 910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4" name="フリーフォーム 893"/>
            <p:cNvSpPr/>
            <p:nvPr/>
          </p:nvSpPr>
          <p:spPr>
            <a:xfrm>
              <a:off x="4281610" y="536449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5" name="フリーフォーム 894"/>
            <p:cNvSpPr/>
            <p:nvPr/>
          </p:nvSpPr>
          <p:spPr>
            <a:xfrm>
              <a:off x="4421043" y="951841"/>
              <a:ext cx="394299" cy="307330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6" name="フリーフォーム 895"/>
            <p:cNvSpPr/>
            <p:nvPr/>
          </p:nvSpPr>
          <p:spPr>
            <a:xfrm>
              <a:off x="4211960" y="857618"/>
              <a:ext cx="33430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7" name="フリーフォーム 896"/>
            <p:cNvSpPr/>
            <p:nvPr/>
          </p:nvSpPr>
          <p:spPr>
            <a:xfrm>
              <a:off x="4272922" y="520872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8" name="円/楕円 897"/>
            <p:cNvSpPr/>
            <p:nvPr/>
          </p:nvSpPr>
          <p:spPr>
            <a:xfrm rot="19141379">
              <a:off x="4467761" y="880939"/>
              <a:ext cx="129629" cy="240034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9" name="フリーフォーム 898"/>
            <p:cNvSpPr/>
            <p:nvPr/>
          </p:nvSpPr>
          <p:spPr>
            <a:xfrm>
              <a:off x="4575736" y="85017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0" name="フリーフォーム 899"/>
            <p:cNvSpPr/>
            <p:nvPr/>
          </p:nvSpPr>
          <p:spPr>
            <a:xfrm>
              <a:off x="4519882" y="89690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1" name="フリーフォーム 900"/>
            <p:cNvSpPr/>
            <p:nvPr/>
          </p:nvSpPr>
          <p:spPr>
            <a:xfrm>
              <a:off x="4299568" y="514015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2" name="フリーフォーム 901"/>
            <p:cNvSpPr/>
            <p:nvPr/>
          </p:nvSpPr>
          <p:spPr>
            <a:xfrm>
              <a:off x="4481513" y="750094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3" name="円/楕円 902"/>
            <p:cNvSpPr/>
            <p:nvPr/>
          </p:nvSpPr>
          <p:spPr>
            <a:xfrm>
              <a:off x="4540008" y="737176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4" name="円/楕円 903"/>
            <p:cNvSpPr/>
            <p:nvPr/>
          </p:nvSpPr>
          <p:spPr>
            <a:xfrm>
              <a:off x="4423416" y="680431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2" name="グループ化 981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9" name="グループ化 1208"/>
          <p:cNvGrpSpPr/>
          <p:nvPr/>
        </p:nvGrpSpPr>
        <p:grpSpPr>
          <a:xfrm>
            <a:off x="6258399" y="4933814"/>
            <a:ext cx="571913" cy="922913"/>
            <a:chOff x="7060086" y="5433729"/>
            <a:chExt cx="571913" cy="922913"/>
          </a:xfrm>
        </p:grpSpPr>
        <p:grpSp>
          <p:nvGrpSpPr>
            <p:cNvPr id="1210" name="グループ化 1209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1220" name="フリーフォーム 1219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1" name="フリーフォーム 1220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2" name="フリーフォーム 1221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3" name="フリーフォーム 1222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4" name="フリーフォーム 1223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5" name="フリーフォーム 1224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6" name="フリーフォーム 1225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7" name="フリーフォーム 1226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8" name="正方形/長方形 1227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9" name="正方形/長方形 1228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0" name="フリーフォーム 1229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31" name="グループ化 1230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1232" name="フリーフォーム 1231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3" name="フリーフォーム 1232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211" name="グループ化 1210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1213" name="フリーフォーム 1212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4" name="フリーフォーム 1213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5" name="フリーフォーム 1214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6" name="フリーフォーム 1215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7" name="フリーフォーム 1216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8" name="円/楕円 1217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9" name="フリーフォーム 1218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12" name="フリーフォーム 1211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1" name="グループ化 1350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1352" name="グループ化 1351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1369" name="フリーフォーム 13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0" name="フリーフォーム 13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1" name="フリーフォーム 13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2" name="フリーフォーム 13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3" name="フリーフォーム 13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4" name="円/楕円 13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5" name="フリーフォーム 13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6" name="フリーフォーム 13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353" name="フリーフォーム 1352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4" name="フリーフォーム 1353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5" name="フリーフォーム 1354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6" name="フリーフォーム 1355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57" name="フリーフォーム 1356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8" name="フリーフォーム 1357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9" name="フリーフォーム 1358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0" name="グループ化 1359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361" name="フリーフォーム 13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2" name="フリーフォーム 13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3" name="フリーフォーム 13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4" name="フリーフォーム 13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5" name="フリーフォーム 13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6" name="円/楕円 13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7" name="フリーフォーム 13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8" name="フリーフォーム 13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05" name="グループ化 1404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1406" name="直線コネクタ 1405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直線コネクタ 1406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平行四辺形 1407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9" name="平行四辺形 1408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0" name="平行四辺形 1409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1" name="平行四辺形 1410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2" name="グループ化 1411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31" name="円/楕円 1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2" name="円/楕円 1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3" name="グループ化 1412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29" name="円/楕円 1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0" name="円/楕円 1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4" name="グループ化 1413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427" name="円/楕円 142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8" name="円/楕円 142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5" name="グループ化 1414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425" name="円/楕円 142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6" name="円/楕円 142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6" name="グループ化 1415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423" name="円/楕円 142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4" name="円/楕円 142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17" name="グループ化 1416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420" name="アーチ 1419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アーチ 1420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アーチ 1421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18" name="二等辺三角形 1417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9" name="二等辺三角形 1418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9" name="グループ化 1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1440" name="平行四辺形 1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1" name="平行四辺形 1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2" name="平行四辺形 1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3" name="円/楕円 1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4" name="円/楕円 1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5" name="平行四辺形 1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6" name="平行四辺形 1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7" name="平行四辺形 1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8" name="平行四辺形 1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9" name="平行四辺形 1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0" name="平行四辺形 1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1" name="平行四辺形 1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2" name="平行四辺形 1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3" name="平行四辺形 1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4" name="平行四辺形 1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5" name="グループ化 1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1456" name="平行四辺形 1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7" name="平行四辺形 1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8" name="平行四辺形 1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9" name="円/楕円 1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0" name="円/楕円 1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1" name="平行四辺形 1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2" name="平行四辺形 1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3" name="平行四辺形 1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4" name="平行四辺形 1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5" name="平行四辺形 1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6" name="平行四辺形 1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7" name="平行四辺形 1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8" name="平行四辺形 1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9" name="平行四辺形 1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0" name="平行四辺形 1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0" name="グループ化 389"/>
          <p:cNvGrpSpPr/>
          <p:nvPr/>
        </p:nvGrpSpPr>
        <p:grpSpPr>
          <a:xfrm flipH="1">
            <a:off x="5254434" y="803217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2" name="円/楕円 81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6092190" y="3437463"/>
            <a:ext cx="744360" cy="932299"/>
            <a:chOff x="6118633" y="3599698"/>
            <a:chExt cx="744360" cy="932299"/>
          </a:xfrm>
        </p:grpSpPr>
        <p:grpSp>
          <p:nvGrpSpPr>
            <p:cNvPr id="813" name="グループ化 812"/>
            <p:cNvGrpSpPr/>
            <p:nvPr/>
          </p:nvGrpSpPr>
          <p:grpSpPr>
            <a:xfrm flipH="1">
              <a:off x="6118633" y="4028723"/>
              <a:ext cx="143197" cy="162731"/>
              <a:chOff x="2358561" y="5628164"/>
              <a:chExt cx="143197" cy="162731"/>
            </a:xfrm>
          </p:grpSpPr>
          <p:sp>
            <p:nvSpPr>
              <p:cNvPr id="823" name="フリーフォーム 822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4" name="フリーフォーム 823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5" name="フリーフォーム 824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6" name="フリーフォーム 825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フリーフォーム 826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8" name="円/楕円 827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9" name="フリーフォーム 828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4" name="フリーフォーム 813"/>
            <p:cNvSpPr/>
            <p:nvPr/>
          </p:nvSpPr>
          <p:spPr>
            <a:xfrm flipH="1">
              <a:off x="6534032" y="3611684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フリーフォーム 814"/>
            <p:cNvSpPr/>
            <p:nvPr/>
          </p:nvSpPr>
          <p:spPr>
            <a:xfrm flipH="1">
              <a:off x="6219743" y="3996991"/>
              <a:ext cx="364831" cy="337915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フリーフォーム 815"/>
            <p:cNvSpPr/>
            <p:nvPr/>
          </p:nvSpPr>
          <p:spPr>
            <a:xfrm flipH="1">
              <a:off x="6511432" y="3920948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フリーフォーム 816"/>
            <p:cNvSpPr/>
            <p:nvPr/>
          </p:nvSpPr>
          <p:spPr>
            <a:xfrm flipH="1">
              <a:off x="6513720" y="3599698"/>
              <a:ext cx="241134" cy="366269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円/楕円 817"/>
            <p:cNvSpPr/>
            <p:nvPr/>
          </p:nvSpPr>
          <p:spPr>
            <a:xfrm rot="2458621" flipH="1">
              <a:off x="6438272" y="3944269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フリーフォーム 818"/>
            <p:cNvSpPr/>
            <p:nvPr/>
          </p:nvSpPr>
          <p:spPr>
            <a:xfrm flipH="1">
              <a:off x="6337304" y="3913504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フリーフォーム 819"/>
            <p:cNvSpPr/>
            <p:nvPr/>
          </p:nvSpPr>
          <p:spPr>
            <a:xfrm flipH="1">
              <a:off x="6465616" y="3962612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フリーフォーム 820"/>
            <p:cNvSpPr/>
            <p:nvPr/>
          </p:nvSpPr>
          <p:spPr>
            <a:xfrm>
              <a:off x="6513195" y="3744684"/>
              <a:ext cx="2381" cy="54000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フリーフォーム 821"/>
            <p:cNvSpPr/>
            <p:nvPr/>
          </p:nvSpPr>
          <p:spPr>
            <a:xfrm>
              <a:off x="6515576" y="3752298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7" name="グループ化 996"/>
          <p:cNvGrpSpPr/>
          <p:nvPr/>
        </p:nvGrpSpPr>
        <p:grpSpPr>
          <a:xfrm>
            <a:off x="2259691" y="154025"/>
            <a:ext cx="848810" cy="1194497"/>
            <a:chOff x="2670772" y="1961021"/>
            <a:chExt cx="848810" cy="1194497"/>
          </a:xfrm>
        </p:grpSpPr>
        <p:sp>
          <p:nvSpPr>
            <p:cNvPr id="998" name="平行四辺形 997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9" name="平行四辺形 998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0" name="平行四辺形 999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1" name="直線コネクタ 1000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線コネクタ 1001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線コネクタ 1002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線コネクタ 1003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線コネクタ 1004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線コネクタ 1005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線コネクタ 1049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線コネクタ 1056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線コネクタ 1057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線コネクタ 1058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平行四辺形 1059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1" name="平行四辺形 1060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2" name="平行四辺形 1061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3" name="平行四辺形 1062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円/楕円 1063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5" name="円/楕円 1064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6" name="直線コネクタ 1065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グループ化 1067"/>
          <p:cNvGrpSpPr/>
          <p:nvPr/>
        </p:nvGrpSpPr>
        <p:grpSpPr>
          <a:xfrm>
            <a:off x="4017795" y="429714"/>
            <a:ext cx="848810" cy="1194497"/>
            <a:chOff x="3365889" y="808596"/>
            <a:chExt cx="848810" cy="1194497"/>
          </a:xfrm>
        </p:grpSpPr>
        <p:sp>
          <p:nvSpPr>
            <p:cNvPr id="1069" name="平行四辺形 1068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0" name="平行四辺形 1069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1" name="平行四辺形 1070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2" name="直線コネクタ 1071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線コネクタ 1072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線コネクタ 1073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線コネクタ 1074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線コネクタ 1075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線コネクタ 1076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線コネクタ 1077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線コネクタ 1078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線コネクタ 1079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線コネクタ 1080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線コネクタ 1081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線コネクタ 1082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線コネクタ 1083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線コネクタ 1084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線コネクタ 1085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線コネクタ 1086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平行四辺形 1087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9" name="平行四辺形 1088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0" name="平行四辺形 1089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1" name="平行四辺形 1090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2" name="円/楕円 1091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3" name="円/楕円 1092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4" name="直線コネクタ 1093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線コネクタ 1094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2818670" y="471820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1251" name="グループ化 1250"/>
          <p:cNvGrpSpPr/>
          <p:nvPr/>
        </p:nvGrpSpPr>
        <p:grpSpPr>
          <a:xfrm>
            <a:off x="7251684" y="4317132"/>
            <a:ext cx="635010" cy="962933"/>
            <a:chOff x="2953996" y="5731017"/>
            <a:chExt cx="635010" cy="962933"/>
          </a:xfrm>
        </p:grpSpPr>
        <p:grpSp>
          <p:nvGrpSpPr>
            <p:cNvPr id="1252" name="グループ化 1251"/>
            <p:cNvGrpSpPr/>
            <p:nvPr/>
          </p:nvGrpSpPr>
          <p:grpSpPr>
            <a:xfrm rot="4910394" flipH="1">
              <a:off x="3216708" y="6120581"/>
              <a:ext cx="537131" cy="207464"/>
              <a:chOff x="2420972" y="5507034"/>
              <a:chExt cx="653603" cy="319797"/>
            </a:xfrm>
          </p:grpSpPr>
          <p:sp>
            <p:nvSpPr>
              <p:cNvPr id="1269" name="フリーフォーム 1268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0" name="フリーフォーム 1269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1" name="フリーフォーム 1270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2" name="フリーフォーム 1271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3" name="フリーフォーム 1272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4" name="円/楕円 1273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5" name="フリーフォーム 1274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76" name="フリーフォーム 1275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253" name="グループ化 1252"/>
            <p:cNvGrpSpPr/>
            <p:nvPr/>
          </p:nvGrpSpPr>
          <p:grpSpPr>
            <a:xfrm rot="16689606">
              <a:off x="2787093" y="6207250"/>
              <a:ext cx="653603" cy="319797"/>
              <a:chOff x="2420972" y="5507034"/>
              <a:chExt cx="653603" cy="319797"/>
            </a:xfrm>
          </p:grpSpPr>
          <p:sp>
            <p:nvSpPr>
              <p:cNvPr id="1261" name="フリーフォーム 126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2" name="フリーフォーム 126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3" name="フリーフォーム 126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4" name="フリーフォーム 126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5" name="フリーフォーム 126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6" name="円/楕円 126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7" name="フリーフォーム 126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8" name="フリーフォーム 126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54" name="フリーフォーム 1253"/>
            <p:cNvSpPr/>
            <p:nvPr/>
          </p:nvSpPr>
          <p:spPr>
            <a:xfrm rot="12890567">
              <a:off x="3199337" y="594545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5" name="フリーフォーム 1254"/>
            <p:cNvSpPr/>
            <p:nvPr/>
          </p:nvSpPr>
          <p:spPr>
            <a:xfrm rot="12890567">
              <a:off x="3274627" y="613776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6" name="フリーフォーム 1255"/>
            <p:cNvSpPr/>
            <p:nvPr/>
          </p:nvSpPr>
          <p:spPr>
            <a:xfrm flipH="1">
              <a:off x="3198692" y="57526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7" name="フリーフォーム 1256"/>
            <p:cNvSpPr/>
            <p:nvPr/>
          </p:nvSpPr>
          <p:spPr>
            <a:xfrm flipH="1">
              <a:off x="3185616" y="604288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8" name="フリーフォーム 1257"/>
            <p:cNvSpPr/>
            <p:nvPr/>
          </p:nvSpPr>
          <p:spPr>
            <a:xfrm flipH="1">
              <a:off x="3202089" y="573101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9" name="フリーフォーム 1258"/>
            <p:cNvSpPr/>
            <p:nvPr/>
          </p:nvSpPr>
          <p:spPr>
            <a:xfrm rot="18704418" flipH="1">
              <a:off x="3238006" y="594444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0" name="フリーフォーム 1259"/>
            <p:cNvSpPr/>
            <p:nvPr/>
          </p:nvSpPr>
          <p:spPr>
            <a:xfrm rot="20733585">
              <a:off x="3221037" y="578733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7" name="グループ化 1276"/>
          <p:cNvGrpSpPr/>
          <p:nvPr/>
        </p:nvGrpSpPr>
        <p:grpSpPr>
          <a:xfrm>
            <a:off x="7812890" y="5092296"/>
            <a:ext cx="711065" cy="922913"/>
            <a:chOff x="4528866" y="3978398"/>
            <a:chExt cx="711065" cy="922913"/>
          </a:xfrm>
        </p:grpSpPr>
        <p:grpSp>
          <p:nvGrpSpPr>
            <p:cNvPr id="1278" name="グループ化 1277"/>
            <p:cNvGrpSpPr/>
            <p:nvPr/>
          </p:nvGrpSpPr>
          <p:grpSpPr>
            <a:xfrm rot="12852888" flipH="1">
              <a:off x="4528866" y="4130364"/>
              <a:ext cx="653603" cy="319797"/>
              <a:chOff x="2420972" y="5507034"/>
              <a:chExt cx="653603" cy="319797"/>
            </a:xfrm>
          </p:grpSpPr>
          <p:sp>
            <p:nvSpPr>
              <p:cNvPr id="1325" name="フリーフォーム 1324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6" name="フリーフォーム 1325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7" name="フリーフォーム 1326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8" name="フリーフォーム 1327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29" name="フリーフォーム 1328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0" name="円/楕円 1329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1" name="フリーフォーム 1330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32" name="フリーフォーム 1331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79" name="フリーフォーム 1278"/>
            <p:cNvSpPr/>
            <p:nvPr/>
          </p:nvSpPr>
          <p:spPr>
            <a:xfrm rot="12890567">
              <a:off x="4875878" y="419283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0" name="フリーフォーム 1279"/>
            <p:cNvSpPr/>
            <p:nvPr/>
          </p:nvSpPr>
          <p:spPr>
            <a:xfrm rot="12890567">
              <a:off x="4951168" y="4385149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1" name="フリーフォーム 1280"/>
            <p:cNvSpPr/>
            <p:nvPr/>
          </p:nvSpPr>
          <p:spPr>
            <a:xfrm flipH="1">
              <a:off x="4875233" y="400004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2" name="フリーフォーム 1281"/>
            <p:cNvSpPr/>
            <p:nvPr/>
          </p:nvSpPr>
          <p:spPr>
            <a:xfrm flipH="1">
              <a:off x="4862157" y="429026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83" name="フリーフォーム 1282"/>
            <p:cNvSpPr/>
            <p:nvPr/>
          </p:nvSpPr>
          <p:spPr>
            <a:xfrm flipH="1">
              <a:off x="4878630" y="397839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4" name="フリーフォーム 1283"/>
            <p:cNvSpPr/>
            <p:nvPr/>
          </p:nvSpPr>
          <p:spPr>
            <a:xfrm rot="18704418" flipH="1">
              <a:off x="4914547" y="419182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5" name="フリーフォーム 1284"/>
            <p:cNvSpPr/>
            <p:nvPr/>
          </p:nvSpPr>
          <p:spPr>
            <a:xfrm rot="20733585">
              <a:off x="4897578" y="403472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6" name="グループ化 1285"/>
            <p:cNvGrpSpPr/>
            <p:nvPr/>
          </p:nvGrpSpPr>
          <p:grpSpPr>
            <a:xfrm>
              <a:off x="4539712" y="4351909"/>
              <a:ext cx="653603" cy="319797"/>
              <a:chOff x="2420972" y="5507034"/>
              <a:chExt cx="653603" cy="319797"/>
            </a:xfrm>
          </p:grpSpPr>
          <p:sp>
            <p:nvSpPr>
              <p:cNvPr id="1287" name="フリーフォーム 1286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8" name="フリーフォーム 1287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89" name="フリーフォーム 1288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0" name="フリーフォーム 1289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1" name="フリーフォーム 1290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2" name="円/楕円 1291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3" name="フリーフォーム 1292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4" name="フリーフォーム 1293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486" name="グループ化 148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1487" name="グループ化 148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1489" name="平行四辺形 148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0" name="アーチ 148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1" name="平行四辺形 149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2" name="平行四辺形 149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3" name="アーチ 149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4" name="アーチ 149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5" name="平行四辺形 149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6" name="平行四辺形 149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7" name="平行四辺形 149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8" name="アーチ 149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9" name="平行四辺形 149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0" name="円/楕円 149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1" name="円/楕円 150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2" name="フリーフォーム 150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3" name="平行四辺形 150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4" name="フリーフォーム 150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5" name="平行四辺形 150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6" name="平行四辺形 150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7" name="アーチ 150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8" name="アーチ 150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9" name="アーチ 150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0" name="アーチ 150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1" name="アーチ 151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2" name="アーチ 151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3" name="アーチ 151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88" name="直線コネクタ 148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5" name="グループ化 1584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1586" name="平行四辺形 1585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7" name="アーチ 1586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88" name="平行四辺形 1587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9" name="平行四辺形 1588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0" name="アーチ 1589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1" name="アーチ 1590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2" name="平行四辺形 1591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3" name="平行四辺形 1592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4" name="平行四辺形 1593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5" name="アーチ 1594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96" name="平行四辺形 1595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7" name="円/楕円 1596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8" name="円/楕円 1597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9" name="フリーフォーム 1598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0" name="平行四辺形 1599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フリーフォーム 1600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平行四辺形 1601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平行四辺形 1602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4" name="アーチ 1603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5" name="アーチ 1604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6" name="アーチ 1605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7" name="アーチ 1606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8" name="アーチ 1607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9" name="アーチ 1608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10" name="アーチ 1609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611" name="直線コネクタ 1610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グループ化 1746"/>
          <p:cNvGrpSpPr/>
          <p:nvPr/>
        </p:nvGrpSpPr>
        <p:grpSpPr>
          <a:xfrm flipH="1">
            <a:off x="6908305" y="3035859"/>
            <a:ext cx="793000" cy="933971"/>
            <a:chOff x="981819" y="4006768"/>
            <a:chExt cx="793000" cy="933971"/>
          </a:xfrm>
        </p:grpSpPr>
        <p:sp>
          <p:nvSpPr>
            <p:cNvPr id="1748" name="円/楕円 1747"/>
            <p:cNvSpPr/>
            <p:nvPr/>
          </p:nvSpPr>
          <p:spPr>
            <a:xfrm rot="3756610">
              <a:off x="1081001" y="4230163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9" name="円/楕円 1748"/>
            <p:cNvSpPr/>
            <p:nvPr/>
          </p:nvSpPr>
          <p:spPr>
            <a:xfrm rot="20955367">
              <a:off x="1328659" y="4256103"/>
              <a:ext cx="127818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0" name="フリーフォーム 1749"/>
            <p:cNvSpPr/>
            <p:nvPr/>
          </p:nvSpPr>
          <p:spPr>
            <a:xfrm>
              <a:off x="1063464" y="42697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1" name="円/楕円 1750"/>
            <p:cNvSpPr/>
            <p:nvPr/>
          </p:nvSpPr>
          <p:spPr>
            <a:xfrm rot="17481509">
              <a:off x="1041580" y="4523074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2" name="円/楕円 1751"/>
            <p:cNvSpPr/>
            <p:nvPr/>
          </p:nvSpPr>
          <p:spPr>
            <a:xfrm rot="693920">
              <a:off x="996007" y="4325413"/>
              <a:ext cx="88736" cy="319071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3" name="円/楕円 1752"/>
            <p:cNvSpPr/>
            <p:nvPr/>
          </p:nvSpPr>
          <p:spPr>
            <a:xfrm rot="19560000">
              <a:off x="1460811" y="4469330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54" name="グループ化 1753"/>
            <p:cNvGrpSpPr>
              <a:grpSpLocks noChangeAspect="1"/>
            </p:cNvGrpSpPr>
            <p:nvPr/>
          </p:nvGrpSpPr>
          <p:grpSpPr>
            <a:xfrm>
              <a:off x="1115616" y="4006768"/>
              <a:ext cx="251999" cy="329587"/>
              <a:chOff x="1117229" y="4008261"/>
              <a:chExt cx="238540" cy="311984"/>
            </a:xfrm>
          </p:grpSpPr>
          <p:sp>
            <p:nvSpPr>
              <p:cNvPr id="1775" name="フリーフォーム 1774"/>
              <p:cNvSpPr/>
              <p:nvPr/>
            </p:nvSpPr>
            <p:spPr>
              <a:xfrm>
                <a:off x="1141449" y="4063377"/>
                <a:ext cx="175038" cy="252533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6" name="フリーフォーム 1775"/>
              <p:cNvSpPr/>
              <p:nvPr/>
            </p:nvSpPr>
            <p:spPr>
              <a:xfrm>
                <a:off x="1117229" y="4008261"/>
                <a:ext cx="230337" cy="311984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7" name="フリーフォーム 1776"/>
              <p:cNvSpPr/>
              <p:nvPr/>
            </p:nvSpPr>
            <p:spPr>
              <a:xfrm flipH="1">
                <a:off x="1184555" y="4095012"/>
                <a:ext cx="152024" cy="209537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8" name="フリーフォーム 1777"/>
              <p:cNvSpPr/>
              <p:nvPr/>
            </p:nvSpPr>
            <p:spPr>
              <a:xfrm>
                <a:off x="1152525" y="4133850"/>
                <a:ext cx="200411" cy="37129"/>
              </a:xfrm>
              <a:custGeom>
                <a:avLst/>
                <a:gdLst>
                  <a:gd name="connsiteX0" fmla="*/ 0 w 200411"/>
                  <a:gd name="connsiteY0" fmla="*/ 16668 h 37129"/>
                  <a:gd name="connsiteX1" fmla="*/ 61912 w 200411"/>
                  <a:gd name="connsiteY1" fmla="*/ 35718 h 37129"/>
                  <a:gd name="connsiteX2" fmla="*/ 69056 w 200411"/>
                  <a:gd name="connsiteY2" fmla="*/ 35718 h 37129"/>
                  <a:gd name="connsiteX3" fmla="*/ 133350 w 200411"/>
                  <a:gd name="connsiteY3" fmla="*/ 30956 h 37129"/>
                  <a:gd name="connsiteX4" fmla="*/ 195262 w 200411"/>
                  <a:gd name="connsiteY4" fmla="*/ 21431 h 37129"/>
                  <a:gd name="connsiteX5" fmla="*/ 197643 w 200411"/>
                  <a:gd name="connsiteY5" fmla="*/ 0 h 3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411" h="37129">
                    <a:moveTo>
                      <a:pt x="0" y="16668"/>
                    </a:moveTo>
                    <a:lnTo>
                      <a:pt x="61912" y="35718"/>
                    </a:lnTo>
                    <a:cubicBezTo>
                      <a:pt x="73421" y="38893"/>
                      <a:pt x="69056" y="35718"/>
                      <a:pt x="69056" y="35718"/>
                    </a:cubicBezTo>
                    <a:cubicBezTo>
                      <a:pt x="80962" y="34924"/>
                      <a:pt x="112316" y="33337"/>
                      <a:pt x="133350" y="30956"/>
                    </a:cubicBezTo>
                    <a:cubicBezTo>
                      <a:pt x="154384" y="28575"/>
                      <a:pt x="184546" y="26590"/>
                      <a:pt x="195262" y="21431"/>
                    </a:cubicBezTo>
                    <a:cubicBezTo>
                      <a:pt x="205978" y="16272"/>
                      <a:pt x="196452" y="2381"/>
                      <a:pt x="197643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9" name="フローチャート: 論理積ゲート 1778"/>
              <p:cNvSpPr>
                <a:spLocks noChangeAspect="1"/>
              </p:cNvSpPr>
              <p:nvPr/>
            </p:nvSpPr>
            <p:spPr>
              <a:xfrm rot="5280000">
                <a:off x="1229090" y="4161240"/>
                <a:ext cx="43200" cy="63566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0" name="フローチャート: 論理積ゲート 1779"/>
              <p:cNvSpPr>
                <a:spLocks noChangeAspect="1"/>
              </p:cNvSpPr>
              <p:nvPr/>
            </p:nvSpPr>
            <p:spPr>
              <a:xfrm rot="4500000">
                <a:off x="1311283" y="4154264"/>
                <a:ext cx="36000" cy="52972"/>
              </a:xfrm>
              <a:prstGeom prst="flowChartDelay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5" name="グループ化 1754"/>
            <p:cNvGrpSpPr/>
            <p:nvPr/>
          </p:nvGrpSpPr>
          <p:grpSpPr>
            <a:xfrm>
              <a:off x="1189731" y="4396832"/>
              <a:ext cx="585088" cy="543907"/>
              <a:chOff x="1189731" y="4396832"/>
              <a:chExt cx="585088" cy="543907"/>
            </a:xfrm>
          </p:grpSpPr>
          <p:grpSp>
            <p:nvGrpSpPr>
              <p:cNvPr id="1756" name="グループ化 1755"/>
              <p:cNvGrpSpPr/>
              <p:nvPr/>
            </p:nvGrpSpPr>
            <p:grpSpPr>
              <a:xfrm>
                <a:off x="1209170" y="4396832"/>
                <a:ext cx="565649" cy="543907"/>
                <a:chOff x="2743473" y="5180641"/>
                <a:chExt cx="565649" cy="543907"/>
              </a:xfrm>
            </p:grpSpPr>
            <p:sp>
              <p:nvSpPr>
                <p:cNvPr id="1765" name="平行四辺形 1764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6" name="平行四辺形 1765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7" name="平行四辺形 1766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8" name="平行四辺形 1767"/>
                <p:cNvSpPr/>
                <p:nvPr/>
              </p:nvSpPr>
              <p:spPr>
                <a:xfrm rot="19800000" flipH="1">
                  <a:off x="2836657" y="5534613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9" name="平行四辺形 1768"/>
                <p:cNvSpPr/>
                <p:nvPr/>
              </p:nvSpPr>
              <p:spPr>
                <a:xfrm rot="19800000" flipH="1">
                  <a:off x="2810846" y="5525506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0" name="平行四辺形 1769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1" name="平行四辺形 1770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2" name="フリーフォーム 1771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3" name="平行四辺形 1772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4" name="平行四辺形 1773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57" name="フリーフォーム 1756"/>
              <p:cNvSpPr/>
              <p:nvPr/>
            </p:nvSpPr>
            <p:spPr>
              <a:xfrm rot="1202737">
                <a:off x="1189731" y="472023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8" name="円/楕円 1757"/>
              <p:cNvSpPr/>
              <p:nvPr/>
            </p:nvSpPr>
            <p:spPr>
              <a:xfrm rot="4709059">
                <a:off x="1198976" y="467436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9" name="フリーフォーム 1758"/>
              <p:cNvSpPr/>
              <p:nvPr/>
            </p:nvSpPr>
            <p:spPr>
              <a:xfrm rot="17606825">
                <a:off x="1290988" y="4656431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0" name="フリーフォーム 1759"/>
              <p:cNvSpPr/>
              <p:nvPr/>
            </p:nvSpPr>
            <p:spPr>
              <a:xfrm rot="21531773">
                <a:off x="1222413" y="467776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1" name="フリーフォーム 1760"/>
              <p:cNvSpPr/>
              <p:nvPr/>
            </p:nvSpPr>
            <p:spPr>
              <a:xfrm rot="785931">
                <a:off x="1232795" y="470653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2" name="フリーフォーム 1761"/>
              <p:cNvSpPr/>
              <p:nvPr/>
            </p:nvSpPr>
            <p:spPr>
              <a:xfrm rot="851209">
                <a:off x="1211949" y="471857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フリーフォーム 1762"/>
              <p:cNvSpPr/>
              <p:nvPr/>
            </p:nvSpPr>
            <p:spPr>
              <a:xfrm rot="9780004">
                <a:off x="1235996" y="465807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4" name="円/楕円 1763"/>
              <p:cNvSpPr/>
              <p:nvPr/>
            </p:nvSpPr>
            <p:spPr>
              <a:xfrm rot="4709059">
                <a:off x="1207938" y="4680145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9" name="平行四辺形 278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700007" y="2762672"/>
            <a:ext cx="658681" cy="649707"/>
            <a:chOff x="1196861" y="5277538"/>
            <a:chExt cx="847452" cy="835889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85" y="5354814"/>
              <a:ext cx="652394" cy="51246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5" y="5773041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1" y="5758069"/>
              <a:ext cx="789845" cy="34038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87" y="5348648"/>
              <a:ext cx="650724" cy="50850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95" y="5360382"/>
              <a:ext cx="602949" cy="485191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2" y="5923734"/>
              <a:ext cx="213672" cy="1042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7" y="5831331"/>
              <a:ext cx="607021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9" y="583218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2" y="5861570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444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613"/>
              <a:ext cx="607020" cy="4571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8" y="587655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2" y="2813938"/>
            <a:ext cx="705289" cy="947795"/>
            <a:chOff x="3481062" y="2813938"/>
            <a:chExt cx="705289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45949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7288" y="3212453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2" y="3150684"/>
              <a:ext cx="331268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018" name="グループ化 1017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8" name="グループ化 1187"/>
          <p:cNvGrpSpPr/>
          <p:nvPr/>
        </p:nvGrpSpPr>
        <p:grpSpPr>
          <a:xfrm>
            <a:off x="4532533" y="3153126"/>
            <a:ext cx="588403" cy="950394"/>
            <a:chOff x="4858169" y="3252988"/>
            <a:chExt cx="588403" cy="950394"/>
          </a:xfrm>
        </p:grpSpPr>
        <p:sp>
          <p:nvSpPr>
            <p:cNvPr id="1189" name="フリーフォーム 1188"/>
            <p:cNvSpPr/>
            <p:nvPr/>
          </p:nvSpPr>
          <p:spPr>
            <a:xfrm rot="900000" flipH="1">
              <a:off x="4912242" y="3629276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0" name="円/楕円 1189"/>
            <p:cNvSpPr/>
            <p:nvPr/>
          </p:nvSpPr>
          <p:spPr>
            <a:xfrm rot="420403" flipH="1">
              <a:off x="4874585" y="3661034"/>
              <a:ext cx="70152" cy="70152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1" name="フリーフォーム 1190"/>
            <p:cNvSpPr/>
            <p:nvPr/>
          </p:nvSpPr>
          <p:spPr>
            <a:xfrm rot="900000" flipH="1">
              <a:off x="4918869" y="3593505"/>
              <a:ext cx="45719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フリーフォーム 1191"/>
            <p:cNvSpPr/>
            <p:nvPr/>
          </p:nvSpPr>
          <p:spPr>
            <a:xfrm rot="8726821" flipH="1">
              <a:off x="4917523" y="3584978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3" name="グループ化 1192"/>
            <p:cNvGrpSpPr>
              <a:grpSpLocks noChangeAspect="1"/>
            </p:cNvGrpSpPr>
            <p:nvPr/>
          </p:nvGrpSpPr>
          <p:grpSpPr>
            <a:xfrm rot="20773109" flipH="1">
              <a:off x="4883088" y="3514509"/>
              <a:ext cx="70001" cy="180000"/>
              <a:chOff x="2158624" y="1067360"/>
              <a:chExt cx="289982" cy="745656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2158624" y="1067360"/>
                <a:ext cx="277212" cy="745656"/>
                <a:chOff x="2158624" y="1067360"/>
                <a:chExt cx="277212" cy="745656"/>
              </a:xfrm>
            </p:grpSpPr>
            <p:sp>
              <p:nvSpPr>
                <p:cNvPr id="1248" name="平行四辺形 1247"/>
                <p:cNvSpPr/>
                <p:nvPr/>
              </p:nvSpPr>
              <p:spPr>
                <a:xfrm rot="16200000">
                  <a:off x="1937840" y="1315020"/>
                  <a:ext cx="740221" cy="25577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9" name="平行四辺形 1248"/>
                <p:cNvSpPr/>
                <p:nvPr/>
              </p:nvSpPr>
              <p:spPr>
                <a:xfrm rot="16200000">
                  <a:off x="1916358" y="1309626"/>
                  <a:ext cx="738327" cy="25379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50" name="平行四辺形 1249"/>
                <p:cNvSpPr/>
                <p:nvPr/>
              </p:nvSpPr>
              <p:spPr>
                <a:xfrm rot="16200000">
                  <a:off x="1967986" y="1294714"/>
                  <a:ext cx="659930" cy="25352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2" name="平行四辺形 1241"/>
              <p:cNvSpPr/>
              <p:nvPr/>
            </p:nvSpPr>
            <p:spPr>
              <a:xfrm rot="16200000">
                <a:off x="2174416" y="1573291"/>
                <a:ext cx="229603" cy="24508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3" name="円/楕円 1242"/>
              <p:cNvSpPr>
                <a:spLocks noChangeAspect="1"/>
              </p:cNvSpPr>
              <p:nvPr/>
            </p:nvSpPr>
            <p:spPr>
              <a:xfrm>
                <a:off x="2254474" y="1659851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4" name="円/楕円 1243"/>
              <p:cNvSpPr>
                <a:spLocks noChangeAspect="1"/>
              </p:cNvSpPr>
              <p:nvPr/>
            </p:nvSpPr>
            <p:spPr>
              <a:xfrm>
                <a:off x="2256485" y="1666840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5" name="平行四辺形 1244"/>
              <p:cNvSpPr/>
              <p:nvPr/>
            </p:nvSpPr>
            <p:spPr>
              <a:xfrm rot="5400000" flipH="1">
                <a:off x="2353206" y="144532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6" name="平行四辺形 1245"/>
              <p:cNvSpPr/>
              <p:nvPr/>
            </p:nvSpPr>
            <p:spPr>
              <a:xfrm rot="5400000" flipH="1">
                <a:off x="2352105" y="1363267"/>
                <a:ext cx="176400" cy="144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7" name="平行四辺形 1246"/>
              <p:cNvSpPr/>
              <p:nvPr/>
            </p:nvSpPr>
            <p:spPr>
              <a:xfrm rot="12600000" flipH="1">
                <a:off x="2200824" y="1136396"/>
                <a:ext cx="176400" cy="10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4" name="フリーフォーム 1233"/>
            <p:cNvSpPr/>
            <p:nvPr/>
          </p:nvSpPr>
          <p:spPr>
            <a:xfrm rot="21393216" flipH="1">
              <a:off x="5130649" y="326856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5" name="フリーフォーム 1234"/>
            <p:cNvSpPr/>
            <p:nvPr/>
          </p:nvSpPr>
          <p:spPr>
            <a:xfrm flipH="1">
              <a:off x="5115372" y="3592333"/>
              <a:ext cx="331200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6" name="フリーフォーム 1235"/>
            <p:cNvSpPr/>
            <p:nvPr/>
          </p:nvSpPr>
          <p:spPr>
            <a:xfrm flipH="1">
              <a:off x="5117703" y="325298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7" name="円/楕円 1236"/>
            <p:cNvSpPr/>
            <p:nvPr/>
          </p:nvSpPr>
          <p:spPr>
            <a:xfrm rot="1172148" flipH="1">
              <a:off x="5069591" y="3640521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8" name="フリーフォーム 1237"/>
            <p:cNvSpPr/>
            <p:nvPr/>
          </p:nvSpPr>
          <p:spPr>
            <a:xfrm rot="5491929" flipH="1">
              <a:off x="4812473" y="3656137"/>
              <a:ext cx="137111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9" name="フリーフォーム 1238"/>
            <p:cNvSpPr/>
            <p:nvPr/>
          </p:nvSpPr>
          <p:spPr>
            <a:xfrm rot="1571825" flipH="1">
              <a:off x="4893656" y="3660012"/>
              <a:ext cx="384844" cy="32420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0" name="円/楕円 1239"/>
            <p:cNvSpPr/>
            <p:nvPr/>
          </p:nvSpPr>
          <p:spPr>
            <a:xfrm rot="20328799" flipH="1">
              <a:off x="4866651" y="3653977"/>
              <a:ext cx="39600" cy="70152"/>
            </a:xfrm>
            <a:prstGeom prst="ellipse">
              <a:avLst/>
            </a:prstGeom>
            <a:solidFill>
              <a:srgbClr val="FCD8BA"/>
            </a:solidFill>
            <a:ln w="0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91" name="円/楕円 1790"/>
          <p:cNvSpPr/>
          <p:nvPr/>
        </p:nvSpPr>
        <p:spPr>
          <a:xfrm rot="19560000">
            <a:off x="2566621" y="2169762"/>
            <a:ext cx="53125" cy="1898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12" name="グループ化 1811"/>
          <p:cNvGrpSpPr/>
          <p:nvPr/>
        </p:nvGrpSpPr>
        <p:grpSpPr>
          <a:xfrm>
            <a:off x="2838420" y="2372203"/>
            <a:ext cx="660961" cy="310832"/>
            <a:chOff x="4715469" y="5324517"/>
            <a:chExt cx="660961" cy="310832"/>
          </a:xfrm>
        </p:grpSpPr>
        <p:sp>
          <p:nvSpPr>
            <p:cNvPr id="1813" name="平行四辺形 1812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4" name="平行四辺形 1813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5" name="フリーフォーム 1814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6" name="フリーフォーム 1815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7" name="平行四辺形 1816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8" name="グループ化 1817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1851" name="円/楕円 18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2" name="円/楕円 18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3" name="円/楕円 18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4" name="円/楕円 18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5" name="円/楕円 18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6" name="円/楕円 18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7" name="円/楕円 18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8" name="円/楕円 18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平行四辺形 1818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20" name="グループ化 1819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1843" name="円/楕円 1842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4" name="円/楕円 1843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5" name="円/楕円 1844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6" name="円/楕円 1845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7" name="円/楕円 1846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8" name="円/楕円 1847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9" name="円/楕円 1848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0" name="円/楕円 1849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1" name="グループ化 1820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1835" name="円/楕円 183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6" name="円/楕円 183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7" name="円/楕円 183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8" name="円/楕円 183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9" name="円/楕円 183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0" name="円/楕円 183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1" name="円/楕円 184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2" name="円/楕円 184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22" name="グループ化 1821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1827" name="円/楕円 182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8" name="円/楕円 182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9" name="円/楕円 182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0" name="円/楕円 182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1" name="円/楕円 183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2" name="円/楕円 183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3" name="円/楕円 183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4" name="円/楕円 183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23" name="平行四辺形 1822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4" name="平行四辺形 1823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5" name="平行四辺形 1824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6" name="平行四辺形 1825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1" name="グループ化 1900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1902" name="グループ化 1901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1913" name="平行四辺形 1912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4" name="平行四辺形 1913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3" name="二等辺三角形 1902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二等辺三角形 1903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二等辺三角形 1904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6" name="平行四辺形 1905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7" name="平行四辺形 1906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8" name="平行四辺形 1907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平行四辺形 1908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星 32 1910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2" name="円/楕円 1911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7" name="グループ化 2106"/>
          <p:cNvGrpSpPr/>
          <p:nvPr/>
        </p:nvGrpSpPr>
        <p:grpSpPr>
          <a:xfrm>
            <a:off x="3302983" y="2695683"/>
            <a:ext cx="186222" cy="257060"/>
            <a:chOff x="1957741" y="6403258"/>
            <a:chExt cx="230403" cy="287347"/>
          </a:xfrm>
        </p:grpSpPr>
        <p:sp>
          <p:nvSpPr>
            <p:cNvPr id="2108" name="フリーフォーム 210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9" name="円/楕円 2108"/>
            <p:cNvSpPr/>
            <p:nvPr/>
          </p:nvSpPr>
          <p:spPr>
            <a:xfrm>
              <a:off x="2004646" y="6585977"/>
              <a:ext cx="183263" cy="104628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0" name="正方形/長方形 210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1" name="円/楕円 211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2" name="円/楕円 211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3" name="正方形/長方形 211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4" name="正方形/長方形 211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5" name="正方形/長方形 211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6" name="円/楕円 211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5" name="グループ化 2214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216" name="円/楕円 2215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7" name="二等辺三角形 2216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8" name="二等辺三角形 2217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9" name="二等辺三角形 2218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0" name="円/楕円 2219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1" name="円/楕円 2220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2" name="正方形/長方形 2221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3" name="円/楕円 2222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4" name="円/楕円 2223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5" name="円/楕円 2224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6" name="円/楕円 2225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7" name="円/楕円 2226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8" name="フローチャート: 照合 2227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229" name="直線矢印コネクタ 2228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0" name="グループ化 2229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231" name="円/楕円 2230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2" name="円/楕円 2231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3" name="円/楕円 2232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57" name="角丸四角形吹き出し 2256"/>
          <p:cNvSpPr/>
          <p:nvPr/>
        </p:nvSpPr>
        <p:spPr>
          <a:xfrm>
            <a:off x="7904933" y="4307131"/>
            <a:ext cx="611859" cy="258333"/>
          </a:xfrm>
          <a:prstGeom prst="wedgeRoundRectCallout">
            <a:avLst>
              <a:gd name="adj1" fmla="val -73473"/>
              <a:gd name="adj2" fmla="val 3419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8" name="グループ化 1117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1119" name="平行四辺形 1118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0" name="平行四辺形 1119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1" name="平行四辺形 1120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2" name="平行四辺形 1121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3" name="平行四辺形 1122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4" name="平行四辺形 1123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5" name="平行四辺形 1124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6" name="平行四辺形 1125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7" name="平行四辺形 1126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8" name="平行四辺形 1127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9" name="平行四辺形 1128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0" name="平行四辺形 1129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1" name="平行四辺形 1130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2" name="平行四辺形 1131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3" name="平行四辺形 1132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4" name="平行四辺形 1133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平行四辺形 1134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6" name="平行四辺形 1135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7" name="平行四辺形 1136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8" name="平行四辺形 1137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9" name="平行四辺形 1138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0" name="グループ化 1139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1141" name="平行四辺形 1140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2" name="平行四辺形 1141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3" name="平行四辺形 1142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4" name="平行四辺形 1143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5" name="平行四辺形 1144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6" name="平行四辺形 1145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7" name="平行四辺形 1146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8" name="平行四辺形 1147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9" name="平行四辺形 1148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0" name="平行四辺形 1149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1" name="平行四辺形 1150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2" name="平行四辺形 1151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3" name="平行四辺形 1152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4" name="平行四辺形 1153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平行四辺形 1154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平行四辺形 1155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平行四辺形 1156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平行四辺形 1157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9" name="平行四辺形 1158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平行四辺形 1159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平行四辺形 1160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6866356" y="5298976"/>
            <a:ext cx="812304" cy="948206"/>
            <a:chOff x="6866356" y="5298976"/>
            <a:chExt cx="812304" cy="948206"/>
          </a:xfrm>
        </p:grpSpPr>
        <p:grpSp>
          <p:nvGrpSpPr>
            <p:cNvPr id="2246" name="グループ化 2245"/>
            <p:cNvGrpSpPr/>
            <p:nvPr/>
          </p:nvGrpSpPr>
          <p:grpSpPr>
            <a:xfrm>
              <a:off x="6951704" y="6031605"/>
              <a:ext cx="726956" cy="215577"/>
              <a:chOff x="5773281" y="6304349"/>
              <a:chExt cx="726956" cy="215577"/>
            </a:xfrm>
          </p:grpSpPr>
          <p:sp>
            <p:nvSpPr>
              <p:cNvPr id="2247" name="平行四辺形 2246"/>
              <p:cNvSpPr/>
              <p:nvPr/>
            </p:nvSpPr>
            <p:spPr>
              <a:xfrm rot="19800000" flipV="1">
                <a:off x="5773281" y="632940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8" name="平行四辺形 2247"/>
              <p:cNvSpPr/>
              <p:nvPr/>
            </p:nvSpPr>
            <p:spPr>
              <a:xfrm rot="19800000" flipV="1">
                <a:off x="5773282" y="6323532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9" name="平行四辺形 2248"/>
              <p:cNvSpPr/>
              <p:nvPr/>
            </p:nvSpPr>
            <p:spPr>
              <a:xfrm rot="19800000" flipV="1">
                <a:off x="5773648" y="6384556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0" name="平行四辺形 2249"/>
              <p:cNvSpPr/>
              <p:nvPr/>
            </p:nvSpPr>
            <p:spPr>
              <a:xfrm rot="19800000" flipV="1">
                <a:off x="5882325" y="6427953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1" name="平行四辺形 2250"/>
              <p:cNvSpPr/>
              <p:nvPr/>
            </p:nvSpPr>
            <p:spPr>
              <a:xfrm rot="19800000" flipV="1">
                <a:off x="5827303" y="6394988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2" name="平行四辺形 2251"/>
              <p:cNvSpPr/>
              <p:nvPr/>
            </p:nvSpPr>
            <p:spPr>
              <a:xfrm rot="19800000" flipV="1">
                <a:off x="5799792" y="63785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3" name="平行四辺形 2252"/>
              <p:cNvSpPr/>
              <p:nvPr/>
            </p:nvSpPr>
            <p:spPr>
              <a:xfrm rot="19800000" flipV="1">
                <a:off x="5909837" y="644443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4" name="平行四辺形 2253"/>
              <p:cNvSpPr/>
              <p:nvPr/>
            </p:nvSpPr>
            <p:spPr>
              <a:xfrm rot="19800000" flipV="1">
                <a:off x="5854814" y="6411470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5" name="平行四辺形 2254"/>
              <p:cNvSpPr/>
              <p:nvPr/>
            </p:nvSpPr>
            <p:spPr>
              <a:xfrm rot="18360000" flipV="1">
                <a:off x="6289809" y="621595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6" name="平行四辺形 2255"/>
              <p:cNvSpPr/>
              <p:nvPr/>
            </p:nvSpPr>
            <p:spPr>
              <a:xfrm rot="18360000" flipV="1">
                <a:off x="6220214" y="6254442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7" name="平行四辺形 2286"/>
              <p:cNvSpPr/>
              <p:nvPr/>
            </p:nvSpPr>
            <p:spPr>
              <a:xfrm rot="19800000" flipV="1">
                <a:off x="6236997" y="6337051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5" name="平行四辺形 2294"/>
              <p:cNvSpPr/>
              <p:nvPr/>
            </p:nvSpPr>
            <p:spPr>
              <a:xfrm rot="19680000" flipV="1">
                <a:off x="6039011" y="636144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7" name="平行四辺形 2296"/>
              <p:cNvSpPr/>
              <p:nvPr/>
            </p:nvSpPr>
            <p:spPr>
              <a:xfrm rot="19680000" flipV="1">
                <a:off x="5829266" y="6489509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8" name="平行四辺形 2297"/>
              <p:cNvSpPr/>
              <p:nvPr/>
            </p:nvSpPr>
            <p:spPr>
              <a:xfrm rot="19680000" flipV="1">
                <a:off x="5928199" y="642915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6" name="グループ化 1545"/>
            <p:cNvGrpSpPr/>
            <p:nvPr/>
          </p:nvGrpSpPr>
          <p:grpSpPr>
            <a:xfrm flipH="1">
              <a:off x="6866356" y="5298976"/>
              <a:ext cx="546677" cy="784674"/>
              <a:chOff x="7010459" y="4650761"/>
              <a:chExt cx="546677" cy="784674"/>
            </a:xfrm>
          </p:grpSpPr>
          <p:grpSp>
            <p:nvGrpSpPr>
              <p:cNvPr id="1547" name="グループ化 1546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1555" name="平行四辺形 1554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6" name="平行四辺形 1555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平行四辺形 1556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48" name="平行四辺形 1547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9" name="平行四辺形 1548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0" name="グループ化 1549"/>
              <p:cNvGrpSpPr/>
              <p:nvPr/>
            </p:nvGrpSpPr>
            <p:grpSpPr>
              <a:xfrm>
                <a:off x="7010459" y="4650761"/>
                <a:ext cx="546677" cy="741622"/>
                <a:chOff x="7010459" y="4650761"/>
                <a:chExt cx="546677" cy="741622"/>
              </a:xfrm>
            </p:grpSpPr>
            <p:sp>
              <p:nvSpPr>
                <p:cNvPr id="1551" name="平行四辺形 1550"/>
                <p:cNvSpPr/>
                <p:nvPr/>
              </p:nvSpPr>
              <p:spPr>
                <a:xfrm rot="16200000">
                  <a:off x="6916898" y="475074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2" name="平行四辺形 1551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3" name="平行四辺形 1552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4" name="平行四辺形 1553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8FEBFA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28" name="平行四辺形 1527"/>
            <p:cNvSpPr/>
            <p:nvPr/>
          </p:nvSpPr>
          <p:spPr>
            <a:xfrm rot="5400000" flipH="1">
              <a:off x="7080074" y="5477419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9" name="平行四辺形 1528"/>
            <p:cNvSpPr/>
            <p:nvPr/>
          </p:nvSpPr>
          <p:spPr>
            <a:xfrm rot="5400000" flipH="1">
              <a:off x="6892247" y="5546936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0" name="平行四辺形 1529"/>
            <p:cNvSpPr/>
            <p:nvPr/>
          </p:nvSpPr>
          <p:spPr>
            <a:xfrm rot="5400000" flipV="1">
              <a:off x="7213464" y="5468620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1" name="平行四辺形 1530"/>
            <p:cNvSpPr/>
            <p:nvPr/>
          </p:nvSpPr>
          <p:spPr>
            <a:xfrm rot="5400000" flipV="1">
              <a:off x="7064314" y="5603136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2" name="平行四辺形 1531"/>
            <p:cNvSpPr/>
            <p:nvPr/>
          </p:nvSpPr>
          <p:spPr>
            <a:xfrm rot="5400000" flipV="1">
              <a:off x="7257463" y="548836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3" name="平行四辺形 1532"/>
            <p:cNvSpPr/>
            <p:nvPr/>
          </p:nvSpPr>
          <p:spPr>
            <a:xfrm rot="5400000" flipV="1">
              <a:off x="7243324" y="559675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4" name="平行四辺形 1533"/>
            <p:cNvSpPr/>
            <p:nvPr/>
          </p:nvSpPr>
          <p:spPr>
            <a:xfrm rot="5400000" flipV="1">
              <a:off x="7284365" y="542784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5" name="平行四辺形 1534"/>
            <p:cNvSpPr/>
            <p:nvPr/>
          </p:nvSpPr>
          <p:spPr>
            <a:xfrm rot="5400000" flipV="1">
              <a:off x="7279788" y="553389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6" name="平行四辺形 1535"/>
            <p:cNvSpPr/>
            <p:nvPr/>
          </p:nvSpPr>
          <p:spPr>
            <a:xfrm rot="5400000" flipV="1">
              <a:off x="7148999" y="5503541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4" name="グループ化 1193"/>
          <p:cNvGrpSpPr/>
          <p:nvPr/>
        </p:nvGrpSpPr>
        <p:grpSpPr>
          <a:xfrm>
            <a:off x="7596336" y="5751965"/>
            <a:ext cx="527795" cy="922913"/>
            <a:chOff x="7060086" y="5433729"/>
            <a:chExt cx="527795" cy="922913"/>
          </a:xfrm>
        </p:grpSpPr>
        <p:sp>
          <p:nvSpPr>
            <p:cNvPr id="1195" name="フリーフォーム 1194"/>
            <p:cNvSpPr/>
            <p:nvPr/>
          </p:nvSpPr>
          <p:spPr>
            <a:xfrm rot="13500000">
              <a:off x="7237257" y="5648165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6" name="フリーフォーム 1195"/>
            <p:cNvSpPr/>
            <p:nvPr/>
          </p:nvSpPr>
          <p:spPr>
            <a:xfrm rot="12890567">
              <a:off x="7369718" y="5943616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7" name="フリーフォーム 1196"/>
            <p:cNvSpPr/>
            <p:nvPr/>
          </p:nvSpPr>
          <p:spPr>
            <a:xfrm flipH="1">
              <a:off x="7236612" y="5455377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8" name="フリーフォーム 1197"/>
            <p:cNvSpPr/>
            <p:nvPr/>
          </p:nvSpPr>
          <p:spPr>
            <a:xfrm flipH="1">
              <a:off x="7223536" y="5745593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9" name="フリーフォーム 1198"/>
            <p:cNvSpPr/>
            <p:nvPr/>
          </p:nvSpPr>
          <p:spPr>
            <a:xfrm rot="4500000" flipH="1">
              <a:off x="7045890" y="5698097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0" name="フリーフォーム 1199"/>
            <p:cNvSpPr/>
            <p:nvPr/>
          </p:nvSpPr>
          <p:spPr>
            <a:xfrm flipH="1">
              <a:off x="7240009" y="5433729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1" name="フリーフォーム 1200"/>
            <p:cNvSpPr/>
            <p:nvPr/>
          </p:nvSpPr>
          <p:spPr>
            <a:xfrm rot="18704418" flipH="1">
              <a:off x="7275926" y="5647157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2" name="フリーフォーム 1201"/>
            <p:cNvSpPr/>
            <p:nvPr/>
          </p:nvSpPr>
          <p:spPr>
            <a:xfrm rot="20733585">
              <a:off x="7258957" y="5490051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3" name="正方形/長方形 1202"/>
            <p:cNvSpPr/>
            <p:nvPr/>
          </p:nvSpPr>
          <p:spPr>
            <a:xfrm rot="20700000">
              <a:off x="7262183" y="5615157"/>
              <a:ext cx="114168" cy="612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4" name="正方形/長方形 1203"/>
            <p:cNvSpPr/>
            <p:nvPr/>
          </p:nvSpPr>
          <p:spPr>
            <a:xfrm rot="20700000">
              <a:off x="7268851" y="5613337"/>
              <a:ext cx="97783" cy="524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5" name="フリーフォーム 1204"/>
            <p:cNvSpPr/>
            <p:nvPr/>
          </p:nvSpPr>
          <p:spPr>
            <a:xfrm rot="4186343" flipH="1">
              <a:off x="7194364" y="5834037"/>
              <a:ext cx="163909" cy="151816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06" name="グループ化 1205"/>
            <p:cNvGrpSpPr>
              <a:grpSpLocks noChangeAspect="1"/>
            </p:cNvGrpSpPr>
            <p:nvPr/>
          </p:nvGrpSpPr>
          <p:grpSpPr>
            <a:xfrm>
              <a:off x="7160037" y="5589948"/>
              <a:ext cx="169802" cy="129600"/>
              <a:chOff x="5928056" y="5850668"/>
              <a:chExt cx="966523" cy="737695"/>
            </a:xfrm>
          </p:grpSpPr>
          <p:sp>
            <p:nvSpPr>
              <p:cNvPr id="1207" name="フリーフォーム 1206"/>
              <p:cNvSpPr/>
              <p:nvPr/>
            </p:nvSpPr>
            <p:spPr>
              <a:xfrm>
                <a:off x="5928056" y="5850668"/>
                <a:ext cx="966523" cy="737695"/>
              </a:xfrm>
              <a:custGeom>
                <a:avLst/>
                <a:gdLst>
                  <a:gd name="connsiteX0" fmla="*/ 63169 w 966523"/>
                  <a:gd name="connsiteY0" fmla="*/ 452501 h 737695"/>
                  <a:gd name="connsiteX1" fmla="*/ 167944 w 966523"/>
                  <a:gd name="connsiteY1" fmla="*/ 209613 h 737695"/>
                  <a:gd name="connsiteX2" fmla="*/ 215569 w 966523"/>
                  <a:gd name="connsiteY2" fmla="*/ 157226 h 737695"/>
                  <a:gd name="connsiteX3" fmla="*/ 348919 w 966523"/>
                  <a:gd name="connsiteY3" fmla="*/ 78645 h 737695"/>
                  <a:gd name="connsiteX4" fmla="*/ 384638 w 966523"/>
                  <a:gd name="connsiteY4" fmla="*/ 76263 h 737695"/>
                  <a:gd name="connsiteX5" fmla="*/ 367969 w 966523"/>
                  <a:gd name="connsiteY5" fmla="*/ 138176 h 737695"/>
                  <a:gd name="connsiteX6" fmla="*/ 363207 w 966523"/>
                  <a:gd name="connsiteY6" fmla="*/ 147701 h 737695"/>
                  <a:gd name="connsiteX7" fmla="*/ 382257 w 966523"/>
                  <a:gd name="connsiteY7" fmla="*/ 126270 h 737695"/>
                  <a:gd name="connsiteX8" fmla="*/ 544182 w 966523"/>
                  <a:gd name="connsiteY8" fmla="*/ 21495 h 737695"/>
                  <a:gd name="connsiteX9" fmla="*/ 548944 w 966523"/>
                  <a:gd name="connsiteY9" fmla="*/ 23876 h 737695"/>
                  <a:gd name="connsiteX10" fmla="*/ 603713 w 966523"/>
                  <a:gd name="connsiteY10" fmla="*/ 16732 h 737695"/>
                  <a:gd name="connsiteX11" fmla="*/ 615619 w 966523"/>
                  <a:gd name="connsiteY11" fmla="*/ 40545 h 737695"/>
                  <a:gd name="connsiteX12" fmla="*/ 613238 w 966523"/>
                  <a:gd name="connsiteY12" fmla="*/ 52451 h 737695"/>
                  <a:gd name="connsiteX13" fmla="*/ 525132 w 966523"/>
                  <a:gd name="connsiteY13" fmla="*/ 119126 h 737695"/>
                  <a:gd name="connsiteX14" fmla="*/ 710869 w 966523"/>
                  <a:gd name="connsiteY14" fmla="*/ 7207 h 737695"/>
                  <a:gd name="connsiteX15" fmla="*/ 787069 w 966523"/>
                  <a:gd name="connsiteY15" fmla="*/ 14351 h 737695"/>
                  <a:gd name="connsiteX16" fmla="*/ 803738 w 966523"/>
                  <a:gd name="connsiteY16" fmla="*/ 40545 h 737695"/>
                  <a:gd name="connsiteX17" fmla="*/ 784688 w 966523"/>
                  <a:gd name="connsiteY17" fmla="*/ 52451 h 737695"/>
                  <a:gd name="connsiteX18" fmla="*/ 608475 w 966523"/>
                  <a:gd name="connsiteY18" fmla="*/ 176276 h 737695"/>
                  <a:gd name="connsiteX19" fmla="*/ 798975 w 966523"/>
                  <a:gd name="connsiteY19" fmla="*/ 57213 h 737695"/>
                  <a:gd name="connsiteX20" fmla="*/ 932325 w 966523"/>
                  <a:gd name="connsiteY20" fmla="*/ 45307 h 737695"/>
                  <a:gd name="connsiteX21" fmla="*/ 965663 w 966523"/>
                  <a:gd name="connsiteY21" fmla="*/ 81026 h 737695"/>
                  <a:gd name="connsiteX22" fmla="*/ 908513 w 966523"/>
                  <a:gd name="connsiteY22" fmla="*/ 97695 h 737695"/>
                  <a:gd name="connsiteX23" fmla="*/ 708488 w 966523"/>
                  <a:gd name="connsiteY23" fmla="*/ 235807 h 737695"/>
                  <a:gd name="connsiteX24" fmla="*/ 613238 w 966523"/>
                  <a:gd name="connsiteY24" fmla="*/ 331057 h 737695"/>
                  <a:gd name="connsiteX25" fmla="*/ 575138 w 966523"/>
                  <a:gd name="connsiteY25" fmla="*/ 464407 h 737695"/>
                  <a:gd name="connsiteX26" fmla="*/ 660863 w 966523"/>
                  <a:gd name="connsiteY26" fmla="*/ 554895 h 737695"/>
                  <a:gd name="connsiteX27" fmla="*/ 763257 w 966523"/>
                  <a:gd name="connsiteY27" fmla="*/ 507270 h 737695"/>
                  <a:gd name="connsiteX28" fmla="*/ 618000 w 966523"/>
                  <a:gd name="connsiteY28" fmla="*/ 514413 h 737695"/>
                  <a:gd name="connsiteX29" fmla="*/ 787069 w 966523"/>
                  <a:gd name="connsiteY29" fmla="*/ 514413 h 737695"/>
                  <a:gd name="connsiteX30" fmla="*/ 787069 w 966523"/>
                  <a:gd name="connsiteY30" fmla="*/ 526320 h 737695"/>
                  <a:gd name="connsiteX31" fmla="*/ 791832 w 966523"/>
                  <a:gd name="connsiteY31" fmla="*/ 569182 h 737695"/>
                  <a:gd name="connsiteX32" fmla="*/ 806119 w 966523"/>
                  <a:gd name="connsiteY32" fmla="*/ 507270 h 737695"/>
                  <a:gd name="connsiteX33" fmla="*/ 772782 w 966523"/>
                  <a:gd name="connsiteY33" fmla="*/ 497745 h 737695"/>
                  <a:gd name="connsiteX34" fmla="*/ 696582 w 966523"/>
                  <a:gd name="connsiteY34" fmla="*/ 504888 h 737695"/>
                  <a:gd name="connsiteX35" fmla="*/ 656100 w 966523"/>
                  <a:gd name="connsiteY35" fmla="*/ 521557 h 737695"/>
                  <a:gd name="connsiteX36" fmla="*/ 789450 w 966523"/>
                  <a:gd name="connsiteY36" fmla="*/ 573945 h 737695"/>
                  <a:gd name="connsiteX37" fmla="*/ 777544 w 966523"/>
                  <a:gd name="connsiteY37" fmla="*/ 569182 h 737695"/>
                  <a:gd name="connsiteX38" fmla="*/ 808500 w 966523"/>
                  <a:gd name="connsiteY38" fmla="*/ 516795 h 737695"/>
                  <a:gd name="connsiteX39" fmla="*/ 768019 w 966523"/>
                  <a:gd name="connsiteY39" fmla="*/ 578707 h 737695"/>
                  <a:gd name="connsiteX40" fmla="*/ 663244 w 966523"/>
                  <a:gd name="connsiteY40" fmla="*/ 626332 h 737695"/>
                  <a:gd name="connsiteX41" fmla="*/ 367969 w 966523"/>
                  <a:gd name="connsiteY41" fmla="*/ 723963 h 737695"/>
                  <a:gd name="connsiteX42" fmla="*/ 175088 w 966523"/>
                  <a:gd name="connsiteY42" fmla="*/ 723963 h 737695"/>
                  <a:gd name="connsiteX43" fmla="*/ 3638 w 966523"/>
                  <a:gd name="connsiteY43" fmla="*/ 602520 h 737695"/>
                  <a:gd name="connsiteX44" fmla="*/ 63169 w 966523"/>
                  <a:gd name="connsiteY44" fmla="*/ 452501 h 7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66523" h="737695">
                    <a:moveTo>
                      <a:pt x="63169" y="452501"/>
                    </a:moveTo>
                    <a:cubicBezTo>
                      <a:pt x="90553" y="387017"/>
                      <a:pt x="142544" y="258825"/>
                      <a:pt x="167944" y="209613"/>
                    </a:cubicBezTo>
                    <a:cubicBezTo>
                      <a:pt x="193344" y="160401"/>
                      <a:pt x="185407" y="179054"/>
                      <a:pt x="215569" y="157226"/>
                    </a:cubicBezTo>
                    <a:cubicBezTo>
                      <a:pt x="245731" y="135398"/>
                      <a:pt x="320741" y="92139"/>
                      <a:pt x="348919" y="78645"/>
                    </a:cubicBezTo>
                    <a:cubicBezTo>
                      <a:pt x="377097" y="65151"/>
                      <a:pt x="381463" y="66341"/>
                      <a:pt x="384638" y="76263"/>
                    </a:cubicBezTo>
                    <a:cubicBezTo>
                      <a:pt x="387813" y="86185"/>
                      <a:pt x="371541" y="126270"/>
                      <a:pt x="367969" y="138176"/>
                    </a:cubicBezTo>
                    <a:cubicBezTo>
                      <a:pt x="364397" y="150082"/>
                      <a:pt x="360826" y="149685"/>
                      <a:pt x="363207" y="147701"/>
                    </a:cubicBezTo>
                    <a:cubicBezTo>
                      <a:pt x="365588" y="145717"/>
                      <a:pt x="352095" y="147304"/>
                      <a:pt x="382257" y="126270"/>
                    </a:cubicBezTo>
                    <a:cubicBezTo>
                      <a:pt x="412419" y="105236"/>
                      <a:pt x="516401" y="38561"/>
                      <a:pt x="544182" y="21495"/>
                    </a:cubicBezTo>
                    <a:cubicBezTo>
                      <a:pt x="571963" y="4429"/>
                      <a:pt x="539022" y="24670"/>
                      <a:pt x="548944" y="23876"/>
                    </a:cubicBezTo>
                    <a:cubicBezTo>
                      <a:pt x="558866" y="23082"/>
                      <a:pt x="592601" y="13954"/>
                      <a:pt x="603713" y="16732"/>
                    </a:cubicBezTo>
                    <a:cubicBezTo>
                      <a:pt x="614825" y="19510"/>
                      <a:pt x="614032" y="34592"/>
                      <a:pt x="615619" y="40545"/>
                    </a:cubicBezTo>
                    <a:cubicBezTo>
                      <a:pt x="617207" y="46498"/>
                      <a:pt x="628319" y="39354"/>
                      <a:pt x="613238" y="52451"/>
                    </a:cubicBezTo>
                    <a:cubicBezTo>
                      <a:pt x="598157" y="65548"/>
                      <a:pt x="508860" y="126667"/>
                      <a:pt x="525132" y="119126"/>
                    </a:cubicBezTo>
                    <a:cubicBezTo>
                      <a:pt x="541404" y="111585"/>
                      <a:pt x="667213" y="24669"/>
                      <a:pt x="710869" y="7207"/>
                    </a:cubicBezTo>
                    <a:cubicBezTo>
                      <a:pt x="754525" y="-10255"/>
                      <a:pt x="771591" y="8795"/>
                      <a:pt x="787069" y="14351"/>
                    </a:cubicBezTo>
                    <a:cubicBezTo>
                      <a:pt x="802547" y="19907"/>
                      <a:pt x="804135" y="34195"/>
                      <a:pt x="803738" y="40545"/>
                    </a:cubicBezTo>
                    <a:cubicBezTo>
                      <a:pt x="803341" y="46895"/>
                      <a:pt x="784688" y="52451"/>
                      <a:pt x="784688" y="52451"/>
                    </a:cubicBezTo>
                    <a:cubicBezTo>
                      <a:pt x="752144" y="75073"/>
                      <a:pt x="606094" y="175482"/>
                      <a:pt x="608475" y="176276"/>
                    </a:cubicBezTo>
                    <a:cubicBezTo>
                      <a:pt x="610856" y="177070"/>
                      <a:pt x="745000" y="79041"/>
                      <a:pt x="798975" y="57213"/>
                    </a:cubicBezTo>
                    <a:cubicBezTo>
                      <a:pt x="852950" y="35385"/>
                      <a:pt x="904544" y="41338"/>
                      <a:pt x="932325" y="45307"/>
                    </a:cubicBezTo>
                    <a:cubicBezTo>
                      <a:pt x="960106" y="49276"/>
                      <a:pt x="969632" y="72295"/>
                      <a:pt x="965663" y="81026"/>
                    </a:cubicBezTo>
                    <a:cubicBezTo>
                      <a:pt x="961694" y="89757"/>
                      <a:pt x="951375" y="71898"/>
                      <a:pt x="908513" y="97695"/>
                    </a:cubicBezTo>
                    <a:cubicBezTo>
                      <a:pt x="865651" y="123492"/>
                      <a:pt x="757700" y="196913"/>
                      <a:pt x="708488" y="235807"/>
                    </a:cubicBezTo>
                    <a:cubicBezTo>
                      <a:pt x="659276" y="274701"/>
                      <a:pt x="635463" y="292957"/>
                      <a:pt x="613238" y="331057"/>
                    </a:cubicBezTo>
                    <a:cubicBezTo>
                      <a:pt x="591013" y="369157"/>
                      <a:pt x="567200" y="427101"/>
                      <a:pt x="575138" y="464407"/>
                    </a:cubicBezTo>
                    <a:cubicBezTo>
                      <a:pt x="583076" y="501713"/>
                      <a:pt x="629510" y="547751"/>
                      <a:pt x="660863" y="554895"/>
                    </a:cubicBezTo>
                    <a:cubicBezTo>
                      <a:pt x="692216" y="562039"/>
                      <a:pt x="770401" y="514017"/>
                      <a:pt x="763257" y="507270"/>
                    </a:cubicBezTo>
                    <a:cubicBezTo>
                      <a:pt x="756113" y="500523"/>
                      <a:pt x="614031" y="513223"/>
                      <a:pt x="618000" y="514413"/>
                    </a:cubicBezTo>
                    <a:cubicBezTo>
                      <a:pt x="621969" y="515603"/>
                      <a:pt x="758891" y="512429"/>
                      <a:pt x="787069" y="514413"/>
                    </a:cubicBezTo>
                    <a:cubicBezTo>
                      <a:pt x="815247" y="516397"/>
                      <a:pt x="786275" y="517192"/>
                      <a:pt x="787069" y="526320"/>
                    </a:cubicBezTo>
                    <a:cubicBezTo>
                      <a:pt x="787863" y="535448"/>
                      <a:pt x="788657" y="572357"/>
                      <a:pt x="791832" y="569182"/>
                    </a:cubicBezTo>
                    <a:cubicBezTo>
                      <a:pt x="795007" y="566007"/>
                      <a:pt x="809294" y="519176"/>
                      <a:pt x="806119" y="507270"/>
                    </a:cubicBezTo>
                    <a:cubicBezTo>
                      <a:pt x="802944" y="495364"/>
                      <a:pt x="791038" y="498142"/>
                      <a:pt x="772782" y="497745"/>
                    </a:cubicBezTo>
                    <a:cubicBezTo>
                      <a:pt x="754526" y="497348"/>
                      <a:pt x="716029" y="500919"/>
                      <a:pt x="696582" y="504888"/>
                    </a:cubicBezTo>
                    <a:cubicBezTo>
                      <a:pt x="677135" y="508857"/>
                      <a:pt x="640622" y="510048"/>
                      <a:pt x="656100" y="521557"/>
                    </a:cubicBezTo>
                    <a:cubicBezTo>
                      <a:pt x="671578" y="533066"/>
                      <a:pt x="769209" y="566008"/>
                      <a:pt x="789450" y="573945"/>
                    </a:cubicBezTo>
                    <a:cubicBezTo>
                      <a:pt x="809691" y="581882"/>
                      <a:pt x="774369" y="578707"/>
                      <a:pt x="777544" y="569182"/>
                    </a:cubicBezTo>
                    <a:cubicBezTo>
                      <a:pt x="780719" y="559657"/>
                      <a:pt x="810087" y="515208"/>
                      <a:pt x="808500" y="516795"/>
                    </a:cubicBezTo>
                    <a:cubicBezTo>
                      <a:pt x="806913" y="518382"/>
                      <a:pt x="792228" y="560451"/>
                      <a:pt x="768019" y="578707"/>
                    </a:cubicBezTo>
                    <a:cubicBezTo>
                      <a:pt x="743810" y="596963"/>
                      <a:pt x="729919" y="602123"/>
                      <a:pt x="663244" y="626332"/>
                    </a:cubicBezTo>
                    <a:cubicBezTo>
                      <a:pt x="596569" y="650541"/>
                      <a:pt x="449328" y="707691"/>
                      <a:pt x="367969" y="723963"/>
                    </a:cubicBezTo>
                    <a:cubicBezTo>
                      <a:pt x="286610" y="740235"/>
                      <a:pt x="235810" y="744203"/>
                      <a:pt x="175088" y="723963"/>
                    </a:cubicBezTo>
                    <a:cubicBezTo>
                      <a:pt x="114366" y="703723"/>
                      <a:pt x="21100" y="649351"/>
                      <a:pt x="3638" y="602520"/>
                    </a:cubicBezTo>
                    <a:cubicBezTo>
                      <a:pt x="-13825" y="555689"/>
                      <a:pt x="35785" y="517985"/>
                      <a:pt x="63169" y="452501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8" name="フリーフォーム 1207"/>
              <p:cNvSpPr/>
              <p:nvPr/>
            </p:nvSpPr>
            <p:spPr>
              <a:xfrm>
                <a:off x="6534130" y="6347794"/>
                <a:ext cx="233126" cy="89698"/>
              </a:xfrm>
              <a:custGeom>
                <a:avLst/>
                <a:gdLst>
                  <a:gd name="connsiteX0" fmla="*/ 157183 w 233126"/>
                  <a:gd name="connsiteY0" fmla="*/ 83962 h 89698"/>
                  <a:gd name="connsiteX1" fmla="*/ 228620 w 233126"/>
                  <a:gd name="connsiteY1" fmla="*/ 53006 h 89698"/>
                  <a:gd name="connsiteX2" fmla="*/ 214333 w 233126"/>
                  <a:gd name="connsiteY2" fmla="*/ 3000 h 89698"/>
                  <a:gd name="connsiteX3" fmla="*/ 121464 w 233126"/>
                  <a:gd name="connsiteY3" fmla="*/ 5381 h 89698"/>
                  <a:gd name="connsiteX4" fmla="*/ 35739 w 233126"/>
                  <a:gd name="connsiteY4" fmla="*/ 7762 h 89698"/>
                  <a:gd name="connsiteX5" fmla="*/ 20 w 233126"/>
                  <a:gd name="connsiteY5" fmla="*/ 19669 h 89698"/>
                  <a:gd name="connsiteX6" fmla="*/ 30976 w 233126"/>
                  <a:gd name="connsiteY6" fmla="*/ 67294 h 89698"/>
                  <a:gd name="connsiteX7" fmla="*/ 57170 w 233126"/>
                  <a:gd name="connsiteY7" fmla="*/ 88725 h 89698"/>
                  <a:gd name="connsiteX8" fmla="*/ 157183 w 233126"/>
                  <a:gd name="connsiteY8" fmla="*/ 83962 h 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126" h="89698">
                    <a:moveTo>
                      <a:pt x="157183" y="83962"/>
                    </a:moveTo>
                    <a:cubicBezTo>
                      <a:pt x="185758" y="78009"/>
                      <a:pt x="219095" y="66500"/>
                      <a:pt x="228620" y="53006"/>
                    </a:cubicBezTo>
                    <a:cubicBezTo>
                      <a:pt x="238145" y="39512"/>
                      <a:pt x="232192" y="10937"/>
                      <a:pt x="214333" y="3000"/>
                    </a:cubicBezTo>
                    <a:cubicBezTo>
                      <a:pt x="196474" y="-4937"/>
                      <a:pt x="121464" y="5381"/>
                      <a:pt x="121464" y="5381"/>
                    </a:cubicBezTo>
                    <a:cubicBezTo>
                      <a:pt x="91698" y="6175"/>
                      <a:pt x="55980" y="5381"/>
                      <a:pt x="35739" y="7762"/>
                    </a:cubicBezTo>
                    <a:cubicBezTo>
                      <a:pt x="15498" y="10143"/>
                      <a:pt x="814" y="9747"/>
                      <a:pt x="20" y="19669"/>
                    </a:cubicBezTo>
                    <a:cubicBezTo>
                      <a:pt x="-774" y="29591"/>
                      <a:pt x="21451" y="55785"/>
                      <a:pt x="30976" y="67294"/>
                    </a:cubicBezTo>
                    <a:cubicBezTo>
                      <a:pt x="40501" y="78803"/>
                      <a:pt x="35739" y="86741"/>
                      <a:pt x="57170" y="88725"/>
                    </a:cubicBezTo>
                    <a:cubicBezTo>
                      <a:pt x="78601" y="90709"/>
                      <a:pt x="128608" y="89915"/>
                      <a:pt x="157183" y="83962"/>
                    </a:cubicBezTo>
                    <a:close/>
                  </a:path>
                </a:pathLst>
              </a:custGeom>
              <a:solidFill>
                <a:srgbClr val="FAC090"/>
              </a:solidFill>
              <a:ln w="3175">
                <a:solidFill>
                  <a:srgbClr val="FAC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36" name="グループ化 1635"/>
          <p:cNvGrpSpPr/>
          <p:nvPr/>
        </p:nvGrpSpPr>
        <p:grpSpPr>
          <a:xfrm flipH="1">
            <a:off x="5225398" y="3254389"/>
            <a:ext cx="637621" cy="485461"/>
            <a:chOff x="6637871" y="2065172"/>
            <a:chExt cx="637621" cy="485461"/>
          </a:xfrm>
        </p:grpSpPr>
        <p:sp>
          <p:nvSpPr>
            <p:cNvPr id="1637" name="直角三角形 1636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8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" name="直角三角形 1638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0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3" name="グループ化 2292"/>
          <p:cNvGrpSpPr/>
          <p:nvPr/>
        </p:nvGrpSpPr>
        <p:grpSpPr>
          <a:xfrm>
            <a:off x="5543874" y="3176991"/>
            <a:ext cx="369152" cy="495076"/>
            <a:chOff x="5543874" y="3176991"/>
            <a:chExt cx="369152" cy="495076"/>
          </a:xfrm>
        </p:grpSpPr>
        <p:sp>
          <p:nvSpPr>
            <p:cNvPr id="1612" name="円/楕円 1611"/>
            <p:cNvSpPr/>
            <p:nvPr/>
          </p:nvSpPr>
          <p:spPr>
            <a:xfrm rot="16200000">
              <a:off x="5480912" y="3239953"/>
              <a:ext cx="495076" cy="3691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3" name="フリーフォーム 1612"/>
            <p:cNvSpPr/>
            <p:nvPr/>
          </p:nvSpPr>
          <p:spPr>
            <a:xfrm rot="20483882" flipV="1">
              <a:off x="5636919" y="3430608"/>
              <a:ext cx="234978" cy="156813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4" name="フリーフォーム 1613"/>
            <p:cNvSpPr/>
            <p:nvPr/>
          </p:nvSpPr>
          <p:spPr>
            <a:xfrm rot="19779769">
              <a:off x="5647148" y="3454171"/>
              <a:ext cx="223049" cy="129126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5" name="フリーフォーム 1614"/>
            <p:cNvSpPr/>
            <p:nvPr/>
          </p:nvSpPr>
          <p:spPr>
            <a:xfrm rot="628903">
              <a:off x="5629298" y="3234005"/>
              <a:ext cx="199721" cy="236585"/>
            </a:xfrm>
            <a:custGeom>
              <a:avLst/>
              <a:gdLst>
                <a:gd name="connsiteX0" fmla="*/ 242468 w 423674"/>
                <a:gd name="connsiteY0" fmla="*/ 429330 h 450026"/>
                <a:gd name="connsiteX1" fmla="*/ 315493 w 423674"/>
                <a:gd name="connsiteY1" fmla="*/ 435680 h 450026"/>
                <a:gd name="connsiteX2" fmla="*/ 372643 w 423674"/>
                <a:gd name="connsiteY2" fmla="*/ 403930 h 450026"/>
                <a:gd name="connsiteX3" fmla="*/ 382168 w 423674"/>
                <a:gd name="connsiteY3" fmla="*/ 327730 h 450026"/>
                <a:gd name="connsiteX4" fmla="*/ 410743 w 423674"/>
                <a:gd name="connsiteY4" fmla="*/ 299155 h 450026"/>
                <a:gd name="connsiteX5" fmla="*/ 423443 w 423674"/>
                <a:gd name="connsiteY5" fmla="*/ 245180 h 450026"/>
                <a:gd name="connsiteX6" fmla="*/ 417093 w 423674"/>
                <a:gd name="connsiteY6" fmla="*/ 197555 h 450026"/>
                <a:gd name="connsiteX7" fmla="*/ 394868 w 423674"/>
                <a:gd name="connsiteY7" fmla="*/ 181680 h 450026"/>
                <a:gd name="connsiteX8" fmla="*/ 385343 w 423674"/>
                <a:gd name="connsiteY8" fmla="*/ 165805 h 450026"/>
                <a:gd name="connsiteX9" fmla="*/ 359943 w 423674"/>
                <a:gd name="connsiteY9" fmla="*/ 95955 h 450026"/>
                <a:gd name="connsiteX10" fmla="*/ 359943 w 423674"/>
                <a:gd name="connsiteY10" fmla="*/ 73730 h 450026"/>
                <a:gd name="connsiteX11" fmla="*/ 334543 w 423674"/>
                <a:gd name="connsiteY11" fmla="*/ 45155 h 450026"/>
                <a:gd name="connsiteX12" fmla="*/ 255168 w 423674"/>
                <a:gd name="connsiteY12" fmla="*/ 13405 h 450026"/>
                <a:gd name="connsiteX13" fmla="*/ 166268 w 423674"/>
                <a:gd name="connsiteY13" fmla="*/ 705 h 450026"/>
                <a:gd name="connsiteX14" fmla="*/ 99593 w 423674"/>
                <a:gd name="connsiteY14" fmla="*/ 7055 h 450026"/>
                <a:gd name="connsiteX15" fmla="*/ 32918 w 423674"/>
                <a:gd name="connsiteY15" fmla="*/ 51505 h 450026"/>
                <a:gd name="connsiteX16" fmla="*/ 1168 w 423674"/>
                <a:gd name="connsiteY16" fmla="*/ 111830 h 450026"/>
                <a:gd name="connsiteX17" fmla="*/ 7518 w 423674"/>
                <a:gd name="connsiteY17" fmla="*/ 159455 h 450026"/>
                <a:gd name="connsiteX18" fmla="*/ 13868 w 423674"/>
                <a:gd name="connsiteY18" fmla="*/ 200730 h 450026"/>
                <a:gd name="connsiteX19" fmla="*/ 20218 w 423674"/>
                <a:gd name="connsiteY19" fmla="*/ 283280 h 450026"/>
                <a:gd name="connsiteX20" fmla="*/ 29743 w 423674"/>
                <a:gd name="connsiteY20" fmla="*/ 295980 h 450026"/>
                <a:gd name="connsiteX21" fmla="*/ 10693 w 423674"/>
                <a:gd name="connsiteY21" fmla="*/ 330905 h 450026"/>
                <a:gd name="connsiteX22" fmla="*/ 26568 w 423674"/>
                <a:gd name="connsiteY22" fmla="*/ 397580 h 450026"/>
                <a:gd name="connsiteX23" fmla="*/ 90068 w 423674"/>
                <a:gd name="connsiteY23" fmla="*/ 442030 h 450026"/>
                <a:gd name="connsiteX24" fmla="*/ 137693 w 423674"/>
                <a:gd name="connsiteY24" fmla="*/ 448380 h 450026"/>
                <a:gd name="connsiteX25" fmla="*/ 191668 w 423674"/>
                <a:gd name="connsiteY25" fmla="*/ 422980 h 450026"/>
                <a:gd name="connsiteX26" fmla="*/ 242468 w 423674"/>
                <a:gd name="connsiteY26" fmla="*/ 429330 h 45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3674" h="450026">
                  <a:moveTo>
                    <a:pt x="242468" y="429330"/>
                  </a:moveTo>
                  <a:cubicBezTo>
                    <a:pt x="263105" y="431447"/>
                    <a:pt x="293797" y="439913"/>
                    <a:pt x="315493" y="435680"/>
                  </a:cubicBezTo>
                  <a:cubicBezTo>
                    <a:pt x="337189" y="431447"/>
                    <a:pt x="361531" y="421921"/>
                    <a:pt x="372643" y="403930"/>
                  </a:cubicBezTo>
                  <a:cubicBezTo>
                    <a:pt x="383755" y="385939"/>
                    <a:pt x="375818" y="345192"/>
                    <a:pt x="382168" y="327730"/>
                  </a:cubicBezTo>
                  <a:cubicBezTo>
                    <a:pt x="388518" y="310268"/>
                    <a:pt x="403864" y="312913"/>
                    <a:pt x="410743" y="299155"/>
                  </a:cubicBezTo>
                  <a:cubicBezTo>
                    <a:pt x="417622" y="285397"/>
                    <a:pt x="422385" y="262113"/>
                    <a:pt x="423443" y="245180"/>
                  </a:cubicBezTo>
                  <a:cubicBezTo>
                    <a:pt x="424501" y="228247"/>
                    <a:pt x="421856" y="208138"/>
                    <a:pt x="417093" y="197555"/>
                  </a:cubicBezTo>
                  <a:cubicBezTo>
                    <a:pt x="412331" y="186972"/>
                    <a:pt x="400160" y="186972"/>
                    <a:pt x="394868" y="181680"/>
                  </a:cubicBezTo>
                  <a:cubicBezTo>
                    <a:pt x="389576" y="176388"/>
                    <a:pt x="391164" y="180092"/>
                    <a:pt x="385343" y="165805"/>
                  </a:cubicBezTo>
                  <a:cubicBezTo>
                    <a:pt x="379522" y="151518"/>
                    <a:pt x="364176" y="111301"/>
                    <a:pt x="359943" y="95955"/>
                  </a:cubicBezTo>
                  <a:cubicBezTo>
                    <a:pt x="355710" y="80609"/>
                    <a:pt x="364176" y="82197"/>
                    <a:pt x="359943" y="73730"/>
                  </a:cubicBezTo>
                  <a:cubicBezTo>
                    <a:pt x="355710" y="65263"/>
                    <a:pt x="352005" y="55209"/>
                    <a:pt x="334543" y="45155"/>
                  </a:cubicBezTo>
                  <a:cubicBezTo>
                    <a:pt x="317081" y="35101"/>
                    <a:pt x="283214" y="20813"/>
                    <a:pt x="255168" y="13405"/>
                  </a:cubicBezTo>
                  <a:cubicBezTo>
                    <a:pt x="227122" y="5997"/>
                    <a:pt x="192197" y="1763"/>
                    <a:pt x="166268" y="705"/>
                  </a:cubicBezTo>
                  <a:cubicBezTo>
                    <a:pt x="140339" y="-353"/>
                    <a:pt x="121818" y="-1412"/>
                    <a:pt x="99593" y="7055"/>
                  </a:cubicBezTo>
                  <a:cubicBezTo>
                    <a:pt x="77368" y="15522"/>
                    <a:pt x="49322" y="34042"/>
                    <a:pt x="32918" y="51505"/>
                  </a:cubicBezTo>
                  <a:cubicBezTo>
                    <a:pt x="16514" y="68967"/>
                    <a:pt x="5401" y="93838"/>
                    <a:pt x="1168" y="111830"/>
                  </a:cubicBezTo>
                  <a:cubicBezTo>
                    <a:pt x="-3065" y="129822"/>
                    <a:pt x="5401" y="144638"/>
                    <a:pt x="7518" y="159455"/>
                  </a:cubicBezTo>
                  <a:cubicBezTo>
                    <a:pt x="9635" y="174272"/>
                    <a:pt x="11751" y="180093"/>
                    <a:pt x="13868" y="200730"/>
                  </a:cubicBezTo>
                  <a:cubicBezTo>
                    <a:pt x="15985" y="221367"/>
                    <a:pt x="17572" y="267405"/>
                    <a:pt x="20218" y="283280"/>
                  </a:cubicBezTo>
                  <a:cubicBezTo>
                    <a:pt x="22864" y="299155"/>
                    <a:pt x="31331" y="288042"/>
                    <a:pt x="29743" y="295980"/>
                  </a:cubicBezTo>
                  <a:cubicBezTo>
                    <a:pt x="28155" y="303918"/>
                    <a:pt x="11222" y="313972"/>
                    <a:pt x="10693" y="330905"/>
                  </a:cubicBezTo>
                  <a:cubicBezTo>
                    <a:pt x="10164" y="347838"/>
                    <a:pt x="13339" y="379059"/>
                    <a:pt x="26568" y="397580"/>
                  </a:cubicBezTo>
                  <a:cubicBezTo>
                    <a:pt x="39797" y="416101"/>
                    <a:pt x="71547" y="433563"/>
                    <a:pt x="90068" y="442030"/>
                  </a:cubicBezTo>
                  <a:cubicBezTo>
                    <a:pt x="108589" y="450497"/>
                    <a:pt x="120760" y="451555"/>
                    <a:pt x="137693" y="448380"/>
                  </a:cubicBezTo>
                  <a:cubicBezTo>
                    <a:pt x="154626" y="445205"/>
                    <a:pt x="172618" y="428801"/>
                    <a:pt x="191668" y="422980"/>
                  </a:cubicBezTo>
                  <a:cubicBezTo>
                    <a:pt x="210718" y="417159"/>
                    <a:pt x="221831" y="427213"/>
                    <a:pt x="242468" y="4293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6" name="フリーフォーム 1615"/>
            <p:cNvSpPr/>
            <p:nvPr/>
          </p:nvSpPr>
          <p:spPr>
            <a:xfrm>
              <a:off x="5670743" y="3347288"/>
              <a:ext cx="61314" cy="66293"/>
            </a:xfrm>
            <a:custGeom>
              <a:avLst/>
              <a:gdLst>
                <a:gd name="connsiteX0" fmla="*/ 212 w 145513"/>
                <a:gd name="connsiteY0" fmla="*/ 90179 h 141075"/>
                <a:gd name="connsiteX1" fmla="*/ 41487 w 145513"/>
                <a:gd name="connsiteY1" fmla="*/ 23504 h 141075"/>
                <a:gd name="connsiteX2" fmla="*/ 66887 w 145513"/>
                <a:gd name="connsiteY2" fmla="*/ 13979 h 141075"/>
                <a:gd name="connsiteX3" fmla="*/ 89112 w 145513"/>
                <a:gd name="connsiteY3" fmla="*/ 10804 h 141075"/>
                <a:gd name="connsiteX4" fmla="*/ 111337 w 145513"/>
                <a:gd name="connsiteY4" fmla="*/ 1279 h 141075"/>
                <a:gd name="connsiteX5" fmla="*/ 133562 w 145513"/>
                <a:gd name="connsiteY5" fmla="*/ 42554 h 141075"/>
                <a:gd name="connsiteX6" fmla="*/ 139912 w 145513"/>
                <a:gd name="connsiteY6" fmla="*/ 67954 h 141075"/>
                <a:gd name="connsiteX7" fmla="*/ 143087 w 145513"/>
                <a:gd name="connsiteY7" fmla="*/ 80654 h 141075"/>
                <a:gd name="connsiteX8" fmla="*/ 101812 w 145513"/>
                <a:gd name="connsiteY8" fmla="*/ 102879 h 141075"/>
                <a:gd name="connsiteX9" fmla="*/ 60537 w 145513"/>
                <a:gd name="connsiteY9" fmla="*/ 140979 h 141075"/>
                <a:gd name="connsiteX10" fmla="*/ 212 w 145513"/>
                <a:gd name="connsiteY10" fmla="*/ 90179 h 1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13" h="141075">
                  <a:moveTo>
                    <a:pt x="212" y="90179"/>
                  </a:moveTo>
                  <a:cubicBezTo>
                    <a:pt x="-2963" y="70600"/>
                    <a:pt x="30375" y="36204"/>
                    <a:pt x="41487" y="23504"/>
                  </a:cubicBezTo>
                  <a:cubicBezTo>
                    <a:pt x="52599" y="10804"/>
                    <a:pt x="58950" y="16096"/>
                    <a:pt x="66887" y="13979"/>
                  </a:cubicBezTo>
                  <a:cubicBezTo>
                    <a:pt x="74824" y="11862"/>
                    <a:pt x="81704" y="12921"/>
                    <a:pt x="89112" y="10804"/>
                  </a:cubicBezTo>
                  <a:cubicBezTo>
                    <a:pt x="96520" y="8687"/>
                    <a:pt x="103929" y="-4013"/>
                    <a:pt x="111337" y="1279"/>
                  </a:cubicBezTo>
                  <a:cubicBezTo>
                    <a:pt x="118745" y="6571"/>
                    <a:pt x="128800" y="31442"/>
                    <a:pt x="133562" y="42554"/>
                  </a:cubicBezTo>
                  <a:cubicBezTo>
                    <a:pt x="138324" y="53666"/>
                    <a:pt x="139912" y="67954"/>
                    <a:pt x="139912" y="67954"/>
                  </a:cubicBezTo>
                  <a:cubicBezTo>
                    <a:pt x="141500" y="74304"/>
                    <a:pt x="149437" y="74833"/>
                    <a:pt x="143087" y="80654"/>
                  </a:cubicBezTo>
                  <a:cubicBezTo>
                    <a:pt x="136737" y="86475"/>
                    <a:pt x="115570" y="92825"/>
                    <a:pt x="101812" y="102879"/>
                  </a:cubicBezTo>
                  <a:cubicBezTo>
                    <a:pt x="88054" y="112933"/>
                    <a:pt x="74295" y="138862"/>
                    <a:pt x="60537" y="140979"/>
                  </a:cubicBezTo>
                  <a:cubicBezTo>
                    <a:pt x="46779" y="143096"/>
                    <a:pt x="3387" y="109758"/>
                    <a:pt x="212" y="9017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7" name="フリーフォーム 1616"/>
            <p:cNvSpPr/>
            <p:nvPr/>
          </p:nvSpPr>
          <p:spPr>
            <a:xfrm>
              <a:off x="5741668" y="3400325"/>
              <a:ext cx="11896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8" name="フリーフォーム 1617"/>
            <p:cNvSpPr/>
            <p:nvPr/>
          </p:nvSpPr>
          <p:spPr>
            <a:xfrm rot="20160000">
              <a:off x="5755419" y="3396244"/>
              <a:ext cx="17019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円/楕円 1618"/>
            <p:cNvSpPr/>
            <p:nvPr/>
          </p:nvSpPr>
          <p:spPr>
            <a:xfrm rot="20766066">
              <a:off x="5639938" y="3227495"/>
              <a:ext cx="164915" cy="1059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 1619"/>
            <p:cNvSpPr/>
            <p:nvPr/>
          </p:nvSpPr>
          <p:spPr>
            <a:xfrm>
              <a:off x="5834557" y="3426777"/>
              <a:ext cx="21655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1" name="円/楕円 1620"/>
            <p:cNvSpPr/>
            <p:nvPr/>
          </p:nvSpPr>
          <p:spPr>
            <a:xfrm rot="16497981">
              <a:off x="5567633" y="3337917"/>
              <a:ext cx="148638" cy="2173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2" name="円/楕円 1621"/>
            <p:cNvSpPr/>
            <p:nvPr/>
          </p:nvSpPr>
          <p:spPr>
            <a:xfrm rot="4934269" flipH="1">
              <a:off x="5738368" y="3308091"/>
              <a:ext cx="137486" cy="216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3" name="フリーフォーム 1622"/>
            <p:cNvSpPr>
              <a:spLocks noChangeAspect="1"/>
            </p:cNvSpPr>
            <p:nvPr/>
          </p:nvSpPr>
          <p:spPr>
            <a:xfrm rot="19578394" flipH="1">
              <a:off x="5760936" y="3331238"/>
              <a:ext cx="43249" cy="46760"/>
            </a:xfrm>
            <a:custGeom>
              <a:avLst/>
              <a:gdLst>
                <a:gd name="connsiteX0" fmla="*/ 212 w 145513"/>
                <a:gd name="connsiteY0" fmla="*/ 90179 h 141075"/>
                <a:gd name="connsiteX1" fmla="*/ 41487 w 145513"/>
                <a:gd name="connsiteY1" fmla="*/ 23504 h 141075"/>
                <a:gd name="connsiteX2" fmla="*/ 66887 w 145513"/>
                <a:gd name="connsiteY2" fmla="*/ 13979 h 141075"/>
                <a:gd name="connsiteX3" fmla="*/ 89112 w 145513"/>
                <a:gd name="connsiteY3" fmla="*/ 10804 h 141075"/>
                <a:gd name="connsiteX4" fmla="*/ 111337 w 145513"/>
                <a:gd name="connsiteY4" fmla="*/ 1279 h 141075"/>
                <a:gd name="connsiteX5" fmla="*/ 133562 w 145513"/>
                <a:gd name="connsiteY5" fmla="*/ 42554 h 141075"/>
                <a:gd name="connsiteX6" fmla="*/ 139912 w 145513"/>
                <a:gd name="connsiteY6" fmla="*/ 67954 h 141075"/>
                <a:gd name="connsiteX7" fmla="*/ 143087 w 145513"/>
                <a:gd name="connsiteY7" fmla="*/ 80654 h 141075"/>
                <a:gd name="connsiteX8" fmla="*/ 101812 w 145513"/>
                <a:gd name="connsiteY8" fmla="*/ 102879 h 141075"/>
                <a:gd name="connsiteX9" fmla="*/ 60537 w 145513"/>
                <a:gd name="connsiteY9" fmla="*/ 140979 h 141075"/>
                <a:gd name="connsiteX10" fmla="*/ 212 w 145513"/>
                <a:gd name="connsiteY10" fmla="*/ 90179 h 1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13" h="141075">
                  <a:moveTo>
                    <a:pt x="212" y="90179"/>
                  </a:moveTo>
                  <a:cubicBezTo>
                    <a:pt x="-2963" y="70600"/>
                    <a:pt x="30375" y="36204"/>
                    <a:pt x="41487" y="23504"/>
                  </a:cubicBezTo>
                  <a:cubicBezTo>
                    <a:pt x="52599" y="10804"/>
                    <a:pt x="58950" y="16096"/>
                    <a:pt x="66887" y="13979"/>
                  </a:cubicBezTo>
                  <a:cubicBezTo>
                    <a:pt x="74824" y="11862"/>
                    <a:pt x="81704" y="12921"/>
                    <a:pt x="89112" y="10804"/>
                  </a:cubicBezTo>
                  <a:cubicBezTo>
                    <a:pt x="96520" y="8687"/>
                    <a:pt x="103929" y="-4013"/>
                    <a:pt x="111337" y="1279"/>
                  </a:cubicBezTo>
                  <a:cubicBezTo>
                    <a:pt x="118745" y="6571"/>
                    <a:pt x="128800" y="31442"/>
                    <a:pt x="133562" y="42554"/>
                  </a:cubicBezTo>
                  <a:cubicBezTo>
                    <a:pt x="138324" y="53666"/>
                    <a:pt x="139912" y="67954"/>
                    <a:pt x="139912" y="67954"/>
                  </a:cubicBezTo>
                  <a:cubicBezTo>
                    <a:pt x="141500" y="74304"/>
                    <a:pt x="149437" y="74833"/>
                    <a:pt x="143087" y="80654"/>
                  </a:cubicBezTo>
                  <a:cubicBezTo>
                    <a:pt x="136737" y="86475"/>
                    <a:pt x="115570" y="92825"/>
                    <a:pt x="101812" y="102879"/>
                  </a:cubicBezTo>
                  <a:cubicBezTo>
                    <a:pt x="88054" y="112933"/>
                    <a:pt x="74295" y="138862"/>
                    <a:pt x="60537" y="140979"/>
                  </a:cubicBezTo>
                  <a:cubicBezTo>
                    <a:pt x="46779" y="143096"/>
                    <a:pt x="3387" y="109758"/>
                    <a:pt x="212" y="9017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4" name="円/楕円 1623"/>
            <p:cNvSpPr/>
            <p:nvPr/>
          </p:nvSpPr>
          <p:spPr>
            <a:xfrm>
              <a:off x="5589088" y="3470201"/>
              <a:ext cx="81306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5" name="円/楕円 1624"/>
            <p:cNvSpPr/>
            <p:nvPr/>
          </p:nvSpPr>
          <p:spPr>
            <a:xfrm>
              <a:off x="5652139" y="3473149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6" name="円/楕円 1625"/>
            <p:cNvSpPr/>
            <p:nvPr/>
          </p:nvSpPr>
          <p:spPr>
            <a:xfrm>
              <a:off x="5656119" y="3499445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7" name="円/楕円 1626"/>
            <p:cNvSpPr/>
            <p:nvPr/>
          </p:nvSpPr>
          <p:spPr>
            <a:xfrm>
              <a:off x="5846913" y="3453695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8" name="円/楕円 1627"/>
            <p:cNvSpPr/>
            <p:nvPr/>
          </p:nvSpPr>
          <p:spPr>
            <a:xfrm>
              <a:off x="5835208" y="3492751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9" name="円/楕円 1628"/>
            <p:cNvSpPr/>
            <p:nvPr/>
          </p:nvSpPr>
          <p:spPr>
            <a:xfrm>
              <a:off x="5841790" y="3511049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0" name="円/楕円 1629"/>
            <p:cNvSpPr/>
            <p:nvPr/>
          </p:nvSpPr>
          <p:spPr>
            <a:xfrm>
              <a:off x="5812917" y="3406592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1" name="円/楕円 1630"/>
            <p:cNvSpPr/>
            <p:nvPr/>
          </p:nvSpPr>
          <p:spPr>
            <a:xfrm>
              <a:off x="5808597" y="3422325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2" name="円/楕円 1631"/>
            <p:cNvSpPr/>
            <p:nvPr/>
          </p:nvSpPr>
          <p:spPr>
            <a:xfrm>
              <a:off x="5810945" y="3434457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3" name="円/楕円 1632"/>
            <p:cNvSpPr/>
            <p:nvPr/>
          </p:nvSpPr>
          <p:spPr>
            <a:xfrm>
              <a:off x="5640266" y="3550892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4" name="円/楕円 1633"/>
            <p:cNvSpPr/>
            <p:nvPr/>
          </p:nvSpPr>
          <p:spPr>
            <a:xfrm>
              <a:off x="5678725" y="3581919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5" name="円/楕円 1634"/>
            <p:cNvSpPr/>
            <p:nvPr/>
          </p:nvSpPr>
          <p:spPr>
            <a:xfrm>
              <a:off x="5684276" y="3607270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4" name="グループ化 1653"/>
          <p:cNvGrpSpPr/>
          <p:nvPr/>
        </p:nvGrpSpPr>
        <p:grpSpPr>
          <a:xfrm>
            <a:off x="2456270" y="3690748"/>
            <a:ext cx="1151765" cy="1222826"/>
            <a:chOff x="4174833" y="2056479"/>
            <a:chExt cx="1151765" cy="1222826"/>
          </a:xfrm>
        </p:grpSpPr>
        <p:sp>
          <p:nvSpPr>
            <p:cNvPr id="1655" name="フリーフォーム 1654"/>
            <p:cNvSpPr/>
            <p:nvPr/>
          </p:nvSpPr>
          <p:spPr>
            <a:xfrm flipH="1">
              <a:off x="4306144" y="2281880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フリーフォーム 1655"/>
            <p:cNvSpPr/>
            <p:nvPr/>
          </p:nvSpPr>
          <p:spPr>
            <a:xfrm flipH="1">
              <a:off x="4728506" y="275616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フリーフォーム 1656"/>
            <p:cNvSpPr/>
            <p:nvPr/>
          </p:nvSpPr>
          <p:spPr>
            <a:xfrm rot="2895582">
              <a:off x="4390032" y="2181491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フリーフォーム 1657"/>
            <p:cNvSpPr/>
            <p:nvPr/>
          </p:nvSpPr>
          <p:spPr>
            <a:xfrm>
              <a:off x="4281833" y="232031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フリーフォーム 1658"/>
            <p:cNvSpPr/>
            <p:nvPr/>
          </p:nvSpPr>
          <p:spPr>
            <a:xfrm rot="705792">
              <a:off x="4375989" y="2314760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フリーフォーム 1659"/>
            <p:cNvSpPr/>
            <p:nvPr/>
          </p:nvSpPr>
          <p:spPr>
            <a:xfrm flipH="1">
              <a:off x="4382103" y="2088193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1" name="グループ化 1660"/>
            <p:cNvGrpSpPr/>
            <p:nvPr/>
          </p:nvGrpSpPr>
          <p:grpSpPr>
            <a:xfrm>
              <a:off x="4987317" y="2349765"/>
              <a:ext cx="240415" cy="331821"/>
              <a:chOff x="5720735" y="2201992"/>
              <a:chExt cx="240415" cy="331821"/>
            </a:xfrm>
          </p:grpSpPr>
          <p:sp>
            <p:nvSpPr>
              <p:cNvPr id="1681" name="フリーフォーム 1680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2" name="フリーフォーム 1681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3" name="フリーフォーム 1682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4" name="フリーフォーム 1683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62" name="フリーフォーム 1661"/>
            <p:cNvSpPr/>
            <p:nvPr/>
          </p:nvSpPr>
          <p:spPr>
            <a:xfrm rot="20894208" flipH="1">
              <a:off x="5062908" y="2632607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3" name="フリーフォーム 1662"/>
            <p:cNvSpPr/>
            <p:nvPr/>
          </p:nvSpPr>
          <p:spPr>
            <a:xfrm flipH="1">
              <a:off x="5004767" y="2656697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4" name="フリーフォーム 1663"/>
            <p:cNvSpPr/>
            <p:nvPr/>
          </p:nvSpPr>
          <p:spPr>
            <a:xfrm flipH="1">
              <a:off x="4771708" y="2776621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5" name="フリーフォーム 1664"/>
            <p:cNvSpPr/>
            <p:nvPr/>
          </p:nvSpPr>
          <p:spPr>
            <a:xfrm rot="20894208" flipH="1">
              <a:off x="5077940" y="2651139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6" name="フリーフォーム 1665"/>
            <p:cNvSpPr/>
            <p:nvPr/>
          </p:nvSpPr>
          <p:spPr>
            <a:xfrm rot="16200000" flipH="1">
              <a:off x="5045420" y="3112699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7" name="フリーフォーム 1666"/>
            <p:cNvSpPr/>
            <p:nvPr/>
          </p:nvSpPr>
          <p:spPr>
            <a:xfrm>
              <a:off x="4793496" y="2702486"/>
              <a:ext cx="487570" cy="265520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8" name="フリーフォーム 1667"/>
            <p:cNvSpPr/>
            <p:nvPr/>
          </p:nvSpPr>
          <p:spPr>
            <a:xfrm rot="2654733" flipH="1">
              <a:off x="4174833" y="2479587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9" name="フリーフォーム 1668"/>
            <p:cNvSpPr/>
            <p:nvPr/>
          </p:nvSpPr>
          <p:spPr>
            <a:xfrm flipH="1">
              <a:off x="4687906" y="2749180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0" name="グループ化 1669"/>
            <p:cNvGrpSpPr/>
            <p:nvPr/>
          </p:nvGrpSpPr>
          <p:grpSpPr>
            <a:xfrm>
              <a:off x="4658593" y="2791338"/>
              <a:ext cx="155172" cy="179956"/>
              <a:chOff x="5474126" y="2763952"/>
              <a:chExt cx="155172" cy="179956"/>
            </a:xfrm>
          </p:grpSpPr>
          <p:sp>
            <p:nvSpPr>
              <p:cNvPr id="1673" name="フリーフォーム 1672"/>
              <p:cNvSpPr/>
              <p:nvPr/>
            </p:nvSpPr>
            <p:spPr>
              <a:xfrm flipH="1">
                <a:off x="5586226" y="27871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4" name="フリーフォーム 1673"/>
              <p:cNvSpPr/>
              <p:nvPr/>
            </p:nvSpPr>
            <p:spPr>
              <a:xfrm rot="4777286" flipH="1">
                <a:off x="5485798" y="27946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5" name="フリーフォーム 1674"/>
              <p:cNvSpPr/>
              <p:nvPr/>
            </p:nvSpPr>
            <p:spPr>
              <a:xfrm rot="3923128" flipH="1">
                <a:off x="5455531" y="27901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6" name="フリーフォーム 1675"/>
              <p:cNvSpPr/>
              <p:nvPr/>
            </p:nvSpPr>
            <p:spPr>
              <a:xfrm rot="3857850" flipH="1">
                <a:off x="5447894" y="28130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7" name="フリーフォーム 1676"/>
              <p:cNvSpPr/>
              <p:nvPr/>
            </p:nvSpPr>
            <p:spPr>
              <a:xfrm rot="3506322" flipH="1">
                <a:off x="5455092" y="28337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8" name="円/楕円 1677"/>
              <p:cNvSpPr/>
              <p:nvPr/>
            </p:nvSpPr>
            <p:spPr>
              <a:xfrm flipH="1">
                <a:off x="5545389" y="28590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9" name="フリーフォーム 1678"/>
              <p:cNvSpPr/>
              <p:nvPr/>
            </p:nvSpPr>
            <p:spPr>
              <a:xfrm rot="7826821" flipH="1">
                <a:off x="5559426" y="28237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0" name="フリーフォーム 1679"/>
              <p:cNvSpPr/>
              <p:nvPr/>
            </p:nvSpPr>
            <p:spPr>
              <a:xfrm flipH="1">
                <a:off x="5579587" y="2884064"/>
                <a:ext cx="49711" cy="59844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71" name="フリーフォーム 1670"/>
            <p:cNvSpPr/>
            <p:nvPr/>
          </p:nvSpPr>
          <p:spPr>
            <a:xfrm rot="21421006" flipH="1">
              <a:off x="4774331" y="275902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2" name="フリーフォーム 1671"/>
            <p:cNvSpPr/>
            <p:nvPr/>
          </p:nvSpPr>
          <p:spPr>
            <a:xfrm>
              <a:off x="4352154" y="2056479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7" name="グループ化 1376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1378" name="直線コネクタ 1377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直線コネクタ 1378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平行四辺形 1379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1" name="平行四辺形 1380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2" name="平行四辺形 1381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3" name="平行四辺形 1382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4" name="グループ化 1383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03" name="円/楕円 140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4" name="円/楕円 140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5" name="グループ化 1384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1401" name="円/楕円 140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2" name="円/楕円 140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6" name="グループ化 1385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1399" name="円/楕円 139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0" name="円/楕円 139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7" name="グループ化 1386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1397" name="円/楕円 139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8" name="円/楕円 139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8" name="グループ化 1387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1395" name="円/楕円 139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6" name="円/楕円 139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89" name="グループ化 1388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1392" name="アーチ 1391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アーチ 1392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アーチ 1393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0" name="二等辺三角形 1389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1" name="二等辺三角形 1390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89" name="グループ化 1688"/>
          <p:cNvGrpSpPr/>
          <p:nvPr/>
        </p:nvGrpSpPr>
        <p:grpSpPr>
          <a:xfrm>
            <a:off x="681735" y="2141692"/>
            <a:ext cx="551484" cy="927268"/>
            <a:chOff x="4304138" y="2967335"/>
            <a:chExt cx="551484" cy="927268"/>
          </a:xfrm>
        </p:grpSpPr>
        <p:sp>
          <p:nvSpPr>
            <p:cNvPr id="1690" name="円/楕円 1689"/>
            <p:cNvSpPr/>
            <p:nvPr/>
          </p:nvSpPr>
          <p:spPr>
            <a:xfrm rot="16765496">
              <a:off x="4245620" y="3250786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91" name="グループ化 1690"/>
            <p:cNvGrpSpPr/>
            <p:nvPr/>
          </p:nvGrpSpPr>
          <p:grpSpPr>
            <a:xfrm>
              <a:off x="4304138" y="2967335"/>
              <a:ext cx="551484" cy="927268"/>
              <a:chOff x="4304138" y="2967335"/>
              <a:chExt cx="551484" cy="927268"/>
            </a:xfrm>
          </p:grpSpPr>
          <p:sp>
            <p:nvSpPr>
              <p:cNvPr id="1692" name="円/楕円 1691"/>
              <p:cNvSpPr/>
              <p:nvPr/>
            </p:nvSpPr>
            <p:spPr>
              <a:xfrm rot="16765496">
                <a:off x="4280665" y="3256012"/>
                <a:ext cx="560667" cy="3885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3" name="正方形/長方形 1692"/>
              <p:cNvSpPr/>
              <p:nvPr/>
            </p:nvSpPr>
            <p:spPr>
              <a:xfrm>
                <a:off x="4304138" y="2967335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94" name="正方形/長方形 1693"/>
              <p:cNvSpPr/>
              <p:nvPr/>
            </p:nvSpPr>
            <p:spPr>
              <a:xfrm>
                <a:off x="4319899" y="2971273"/>
                <a:ext cx="535723" cy="923330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5400" b="0" cap="none" spc="0" smtClean="0">
                    <a:ln w="0"/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$</a:t>
                </a:r>
                <a:endParaRPr lang="ja-JP" altLang="en-US" sz="54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708" name="グループ化 1707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1709" name="平行四辺形 1708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0" name="平行四辺形 1709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1" name="平行四辺形 1710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2" name="グループ化 1711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1718" name="円/楕円 1717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9" name="円/楕円 1718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0" name="円/楕円 1719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13" name="グループ化 1712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1715" name="円/楕円 1714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6" name="円/楕円 1715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7" name="円/楕円 1716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14" name="平行四辺形 1713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067944" y="1689307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5578062" y="2082022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25" name="グループ化 1924"/>
          <p:cNvGrpSpPr/>
          <p:nvPr/>
        </p:nvGrpSpPr>
        <p:grpSpPr>
          <a:xfrm>
            <a:off x="1416545" y="2353590"/>
            <a:ext cx="890208" cy="993028"/>
            <a:chOff x="2677601" y="4752807"/>
            <a:chExt cx="890208" cy="993028"/>
          </a:xfrm>
        </p:grpSpPr>
        <p:sp>
          <p:nvSpPr>
            <p:cNvPr id="1926" name="フリーフォーム 1925"/>
            <p:cNvSpPr/>
            <p:nvPr/>
          </p:nvSpPr>
          <p:spPr>
            <a:xfrm rot="2654733" flipH="1">
              <a:off x="2900595" y="5102111"/>
              <a:ext cx="487534" cy="23106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フリーフォーム 1926"/>
            <p:cNvSpPr/>
            <p:nvPr/>
          </p:nvSpPr>
          <p:spPr>
            <a:xfrm flipH="1">
              <a:off x="2790393" y="4978208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8" name="フリーフォーム 1927"/>
            <p:cNvSpPr/>
            <p:nvPr/>
          </p:nvSpPr>
          <p:spPr>
            <a:xfrm rot="2895582">
              <a:off x="2874281" y="4877819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9" name="フリーフォーム 1928"/>
            <p:cNvSpPr/>
            <p:nvPr/>
          </p:nvSpPr>
          <p:spPr>
            <a:xfrm>
              <a:off x="2766082" y="5016646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0" name="フリーフォーム 1929"/>
            <p:cNvSpPr/>
            <p:nvPr/>
          </p:nvSpPr>
          <p:spPr>
            <a:xfrm rot="705792">
              <a:off x="2860238" y="501108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1" name="フリーフォーム 1930"/>
            <p:cNvSpPr/>
            <p:nvPr/>
          </p:nvSpPr>
          <p:spPr>
            <a:xfrm flipH="1">
              <a:off x="2866352" y="4784521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2" name="フリーフォーム 1931"/>
            <p:cNvSpPr/>
            <p:nvPr/>
          </p:nvSpPr>
          <p:spPr>
            <a:xfrm rot="4487393" flipH="1">
              <a:off x="2587034" y="5148689"/>
              <a:ext cx="453942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3" name="フリーフォーム 1932"/>
            <p:cNvSpPr/>
            <p:nvPr/>
          </p:nvSpPr>
          <p:spPr>
            <a:xfrm>
              <a:off x="2831641" y="4752807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4" name="グループ化 1933"/>
            <p:cNvGrpSpPr/>
            <p:nvPr/>
          </p:nvGrpSpPr>
          <p:grpSpPr>
            <a:xfrm>
              <a:off x="2982721" y="5201928"/>
              <a:ext cx="585088" cy="543907"/>
              <a:chOff x="2724034" y="5180641"/>
              <a:chExt cx="585088" cy="543907"/>
            </a:xfrm>
          </p:grpSpPr>
          <p:grpSp>
            <p:nvGrpSpPr>
              <p:cNvPr id="1935" name="グループ化 1934"/>
              <p:cNvGrpSpPr/>
              <p:nvPr/>
            </p:nvGrpSpPr>
            <p:grpSpPr>
              <a:xfrm>
                <a:off x="2743473" y="5180641"/>
                <a:ext cx="565649" cy="543907"/>
                <a:chOff x="2743473" y="5180641"/>
                <a:chExt cx="565649" cy="543907"/>
              </a:xfrm>
            </p:grpSpPr>
            <p:sp>
              <p:nvSpPr>
                <p:cNvPr id="1944" name="平行四辺形 1943"/>
                <p:cNvSpPr/>
                <p:nvPr/>
              </p:nvSpPr>
              <p:spPr>
                <a:xfrm rot="1800000">
                  <a:off x="2777917" y="5369397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平行四辺形 1944"/>
                <p:cNvSpPr/>
                <p:nvPr/>
              </p:nvSpPr>
              <p:spPr>
                <a:xfrm rot="1800000">
                  <a:off x="2766388" y="5357760"/>
                  <a:ext cx="412669" cy="35515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平行四辺形 1945"/>
                <p:cNvSpPr/>
                <p:nvPr/>
              </p:nvSpPr>
              <p:spPr>
                <a:xfrm rot="19800000" flipH="1">
                  <a:off x="2781643" y="550997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平行四辺形 1946"/>
                <p:cNvSpPr/>
                <p:nvPr/>
              </p:nvSpPr>
              <p:spPr>
                <a:xfrm rot="19800000" flipH="1">
                  <a:off x="2836657" y="5539375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平行四辺形 1947"/>
                <p:cNvSpPr/>
                <p:nvPr/>
              </p:nvSpPr>
              <p:spPr>
                <a:xfrm rot="19800000" flipH="1">
                  <a:off x="2810846" y="5530268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9" name="平行四辺形 1948"/>
                <p:cNvSpPr/>
                <p:nvPr/>
              </p:nvSpPr>
              <p:spPr>
                <a:xfrm rot="19800000" flipH="1">
                  <a:off x="2743473" y="5487457"/>
                  <a:ext cx="471806" cy="35535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0" name="平行四辺形 1949"/>
                <p:cNvSpPr/>
                <p:nvPr/>
              </p:nvSpPr>
              <p:spPr>
                <a:xfrm rot="19800000" flipH="1">
                  <a:off x="2760595" y="5505633"/>
                  <a:ext cx="458888" cy="1958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1" name="フリーフォーム 1950"/>
                <p:cNvSpPr/>
                <p:nvPr/>
              </p:nvSpPr>
              <p:spPr>
                <a:xfrm rot="3027970">
                  <a:off x="2996523" y="5370625"/>
                  <a:ext cx="127384" cy="72794"/>
                </a:xfrm>
                <a:custGeom>
                  <a:avLst/>
                  <a:gdLst>
                    <a:gd name="connsiteX0" fmla="*/ 349 w 386203"/>
                    <a:gd name="connsiteY0" fmla="*/ 178909 h 220696"/>
                    <a:gd name="connsiteX1" fmla="*/ 109886 w 386203"/>
                    <a:gd name="connsiteY1" fmla="*/ 47941 h 220696"/>
                    <a:gd name="connsiteX2" fmla="*/ 267049 w 386203"/>
                    <a:gd name="connsiteY2" fmla="*/ 316 h 220696"/>
                    <a:gd name="connsiteX3" fmla="*/ 209899 w 386203"/>
                    <a:gd name="connsiteY3" fmla="*/ 26509 h 220696"/>
                    <a:gd name="connsiteX4" fmla="*/ 352774 w 386203"/>
                    <a:gd name="connsiteY4" fmla="*/ 12222 h 220696"/>
                    <a:gd name="connsiteX5" fmla="*/ 238474 w 386203"/>
                    <a:gd name="connsiteY5" fmla="*/ 52703 h 220696"/>
                    <a:gd name="connsiteX6" fmla="*/ 386111 w 386203"/>
                    <a:gd name="connsiteY6" fmla="*/ 40797 h 220696"/>
                    <a:gd name="connsiteX7" fmla="*/ 259905 w 386203"/>
                    <a:gd name="connsiteY7" fmla="*/ 93184 h 220696"/>
                    <a:gd name="connsiteX8" fmla="*/ 214661 w 386203"/>
                    <a:gd name="connsiteY8" fmla="*/ 145572 h 220696"/>
                    <a:gd name="connsiteX9" fmla="*/ 336105 w 386203"/>
                    <a:gd name="connsiteY9" fmla="*/ 133666 h 220696"/>
                    <a:gd name="connsiteX10" fmla="*/ 257524 w 386203"/>
                    <a:gd name="connsiteY10" fmla="*/ 167003 h 220696"/>
                    <a:gd name="connsiteX11" fmla="*/ 178942 w 386203"/>
                    <a:gd name="connsiteY11" fmla="*/ 193197 h 220696"/>
                    <a:gd name="connsiteX12" fmla="*/ 133699 w 386203"/>
                    <a:gd name="connsiteY12" fmla="*/ 202722 h 220696"/>
                    <a:gd name="connsiteX13" fmla="*/ 76549 w 386203"/>
                    <a:gd name="connsiteY13" fmla="*/ 219391 h 220696"/>
                    <a:gd name="connsiteX14" fmla="*/ 349 w 386203"/>
                    <a:gd name="connsiteY14" fmla="*/ 178909 h 220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6203" h="220696">
                      <a:moveTo>
                        <a:pt x="349" y="178909"/>
                      </a:moveTo>
                      <a:cubicBezTo>
                        <a:pt x="5905" y="150334"/>
                        <a:pt x="65436" y="77706"/>
                        <a:pt x="109886" y="47941"/>
                      </a:cubicBezTo>
                      <a:cubicBezTo>
                        <a:pt x="154336" y="18176"/>
                        <a:pt x="250380" y="3888"/>
                        <a:pt x="267049" y="316"/>
                      </a:cubicBezTo>
                      <a:cubicBezTo>
                        <a:pt x="283718" y="-3256"/>
                        <a:pt x="195612" y="24525"/>
                        <a:pt x="209899" y="26509"/>
                      </a:cubicBezTo>
                      <a:cubicBezTo>
                        <a:pt x="224186" y="28493"/>
                        <a:pt x="348012" y="7856"/>
                        <a:pt x="352774" y="12222"/>
                      </a:cubicBezTo>
                      <a:cubicBezTo>
                        <a:pt x="357536" y="16588"/>
                        <a:pt x="232918" y="47941"/>
                        <a:pt x="238474" y="52703"/>
                      </a:cubicBezTo>
                      <a:cubicBezTo>
                        <a:pt x="244030" y="57465"/>
                        <a:pt x="382539" y="34050"/>
                        <a:pt x="386111" y="40797"/>
                      </a:cubicBezTo>
                      <a:cubicBezTo>
                        <a:pt x="389683" y="47544"/>
                        <a:pt x="288480" y="75722"/>
                        <a:pt x="259905" y="93184"/>
                      </a:cubicBezTo>
                      <a:cubicBezTo>
                        <a:pt x="231330" y="110646"/>
                        <a:pt x="201961" y="138825"/>
                        <a:pt x="214661" y="145572"/>
                      </a:cubicBezTo>
                      <a:cubicBezTo>
                        <a:pt x="227361" y="152319"/>
                        <a:pt x="328961" y="130094"/>
                        <a:pt x="336105" y="133666"/>
                      </a:cubicBezTo>
                      <a:cubicBezTo>
                        <a:pt x="343249" y="137238"/>
                        <a:pt x="283718" y="157081"/>
                        <a:pt x="257524" y="167003"/>
                      </a:cubicBezTo>
                      <a:cubicBezTo>
                        <a:pt x="231330" y="176925"/>
                        <a:pt x="199580" y="187244"/>
                        <a:pt x="178942" y="193197"/>
                      </a:cubicBezTo>
                      <a:cubicBezTo>
                        <a:pt x="158304" y="199150"/>
                        <a:pt x="150765" y="198356"/>
                        <a:pt x="133699" y="202722"/>
                      </a:cubicBezTo>
                      <a:cubicBezTo>
                        <a:pt x="116633" y="207088"/>
                        <a:pt x="95996" y="225741"/>
                        <a:pt x="76549" y="219391"/>
                      </a:cubicBezTo>
                      <a:cubicBezTo>
                        <a:pt x="57102" y="213041"/>
                        <a:pt x="-5207" y="207484"/>
                        <a:pt x="349" y="178909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1" name="平行四辺形 1990"/>
                <p:cNvSpPr/>
                <p:nvPr/>
              </p:nvSpPr>
              <p:spPr>
                <a:xfrm rot="5400000" flipV="1">
                  <a:off x="2852839" y="5250567"/>
                  <a:ext cx="507083" cy="39831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2" name="平行四辺形 1991"/>
                <p:cNvSpPr/>
                <p:nvPr/>
              </p:nvSpPr>
              <p:spPr>
                <a:xfrm rot="5400000" flipV="1">
                  <a:off x="2858613" y="5235917"/>
                  <a:ext cx="505785" cy="39523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36" name="グループ化 1935"/>
              <p:cNvGrpSpPr/>
              <p:nvPr/>
            </p:nvGrpSpPr>
            <p:grpSpPr>
              <a:xfrm>
                <a:off x="2724034" y="5441885"/>
                <a:ext cx="162246" cy="128872"/>
                <a:chOff x="2724034" y="5441885"/>
                <a:chExt cx="162246" cy="128872"/>
              </a:xfrm>
            </p:grpSpPr>
            <p:sp>
              <p:nvSpPr>
                <p:cNvPr id="1937" name="フリーフォーム 1936"/>
                <p:cNvSpPr/>
                <p:nvPr/>
              </p:nvSpPr>
              <p:spPr>
                <a:xfrm rot="17606825">
                  <a:off x="2825291" y="544024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8" name="フリーフォーム 1937"/>
                <p:cNvSpPr/>
                <p:nvPr/>
              </p:nvSpPr>
              <p:spPr>
                <a:xfrm rot="21531773">
                  <a:off x="2756716" y="5461572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9" name="フリーフォーム 1938"/>
                <p:cNvSpPr/>
                <p:nvPr/>
              </p:nvSpPr>
              <p:spPr>
                <a:xfrm rot="785931">
                  <a:off x="2767098" y="54903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0" name="フリーフォーム 1939"/>
                <p:cNvSpPr/>
                <p:nvPr/>
              </p:nvSpPr>
              <p:spPr>
                <a:xfrm rot="851209">
                  <a:off x="2746252" y="550238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1" name="フリーフォーム 1940"/>
                <p:cNvSpPr/>
                <p:nvPr/>
              </p:nvSpPr>
              <p:spPr>
                <a:xfrm rot="1202737">
                  <a:off x="2724034" y="5504040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2" name="円/楕円 1941"/>
                <p:cNvSpPr/>
                <p:nvPr/>
              </p:nvSpPr>
              <p:spPr>
                <a:xfrm rot="4709059">
                  <a:off x="2733279" y="5458171"/>
                  <a:ext cx="48263" cy="4826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3" name="フリーフォーム 1942"/>
                <p:cNvSpPr/>
                <p:nvPr/>
              </p:nvSpPr>
              <p:spPr>
                <a:xfrm rot="9780004">
                  <a:off x="2770299" y="5441885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792" name="グループ化 1791"/>
          <p:cNvGrpSpPr/>
          <p:nvPr/>
        </p:nvGrpSpPr>
        <p:grpSpPr>
          <a:xfrm>
            <a:off x="2333769" y="2072591"/>
            <a:ext cx="585088" cy="543907"/>
            <a:chOff x="2724034" y="5180641"/>
            <a:chExt cx="585088" cy="543907"/>
          </a:xfrm>
        </p:grpSpPr>
        <p:grpSp>
          <p:nvGrpSpPr>
            <p:cNvPr id="1793" name="グループ化 1792"/>
            <p:cNvGrpSpPr/>
            <p:nvPr/>
          </p:nvGrpSpPr>
          <p:grpSpPr>
            <a:xfrm>
              <a:off x="2743473" y="5180641"/>
              <a:ext cx="565649" cy="543907"/>
              <a:chOff x="2743473" y="5180641"/>
              <a:chExt cx="565649" cy="543907"/>
            </a:xfrm>
          </p:grpSpPr>
          <p:sp>
            <p:nvSpPr>
              <p:cNvPr id="1802" name="平行四辺形 1801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平行四辺形 1803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/>
              <p:cNvSpPr/>
              <p:nvPr/>
            </p:nvSpPr>
            <p:spPr>
              <a:xfrm rot="19800000" flipH="1">
                <a:off x="2836657" y="5539375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/>
              <p:cNvSpPr/>
              <p:nvPr/>
            </p:nvSpPr>
            <p:spPr>
              <a:xfrm rot="19800000" flipH="1">
                <a:off x="2810846" y="5530268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平行四辺形 1806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8" name="平行四辺形 1807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1808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0" name="平行四辺形 1809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1" name="平行四辺形 1810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4" name="グループ化 1793"/>
            <p:cNvGrpSpPr/>
            <p:nvPr/>
          </p:nvGrpSpPr>
          <p:grpSpPr>
            <a:xfrm>
              <a:off x="2724034" y="5441885"/>
              <a:ext cx="162246" cy="128872"/>
              <a:chOff x="2724034" y="5441885"/>
              <a:chExt cx="162246" cy="128872"/>
            </a:xfrm>
          </p:grpSpPr>
          <p:sp>
            <p:nvSpPr>
              <p:cNvPr id="1795" name="フリーフォーム 1794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1795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1796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1797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1798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円/楕円 1799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フリーフォーム 1800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96" name="グループ化 1995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1997" name="円/楕円 1996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8" name="円/楕円 1997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99" name="直線矢印コネクタ 1998"/>
            <p:cNvCxnSpPr>
              <a:stCxn id="1997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直線矢印コネクタ 1999"/>
            <p:cNvCxnSpPr>
              <a:stCxn id="1997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直線矢印コネクタ 2000"/>
            <p:cNvCxnSpPr>
              <a:stCxn id="1997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2" name="円/楕円 2001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3" name="円/楕円 2002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04" name="直線矢印コネクタ 2003"/>
            <p:cNvCxnSpPr>
              <a:stCxn id="1997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直線矢印コネクタ 2004"/>
            <p:cNvCxnSpPr>
              <a:endCxn id="1997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直線矢印コネクタ 2005"/>
            <p:cNvCxnSpPr>
              <a:stCxn id="1997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線矢印コネクタ 2006"/>
            <p:cNvCxnSpPr>
              <a:stCxn id="1997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直線矢印コネクタ 2007"/>
            <p:cNvCxnSpPr>
              <a:endCxn id="1997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9" name="円/楕円 2008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0" name="円/楕円 2009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1" name="円/楕円 2010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2" name="円/楕円 2011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3" name="円/楕円 2012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4" name="円/楕円 2013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15" name="直線矢印コネクタ 2014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直線矢印コネクタ 2015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直線矢印コネクタ 2016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8" name="円/楕円 2017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円/楕円 2018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円/楕円 2019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1" name="直線矢印コネクタ 2020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2" name="直線矢印コネクタ 2021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3" name="直線矢印コネクタ 2022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4" name="円/楕円 2023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円/楕円 2024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円/楕円 2025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7" name="直線矢印コネクタ 2026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8" name="直線矢印コネクタ 2027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9" name="円/楕円 2028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円/楕円 2029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1" name="直線矢印コネクタ 2030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2" name="円/楕円 2031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3" name="直線矢印コネクタ 2032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4" name="円/楕円 2033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5" name="直線矢印コネクタ 2034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" name="円/楕円 2035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37" name="直線矢印コネクタ 2036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8" name="円/楕円 2037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94" name="グループ化 2293"/>
          <p:cNvGrpSpPr/>
          <p:nvPr/>
        </p:nvGrpSpPr>
        <p:grpSpPr>
          <a:xfrm>
            <a:off x="3821991" y="4033636"/>
            <a:ext cx="892955" cy="964618"/>
            <a:chOff x="3821991" y="4033636"/>
            <a:chExt cx="892955" cy="964618"/>
          </a:xfrm>
        </p:grpSpPr>
        <p:sp>
          <p:nvSpPr>
            <p:cNvPr id="2123" name="円/楕円 2122"/>
            <p:cNvSpPr/>
            <p:nvPr/>
          </p:nvSpPr>
          <p:spPr>
            <a:xfrm rot="18087994">
              <a:off x="3952984" y="4612568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フリーフォーム 1875"/>
            <p:cNvSpPr/>
            <p:nvPr/>
          </p:nvSpPr>
          <p:spPr>
            <a:xfrm rot="2658714">
              <a:off x="3821991" y="4369105"/>
              <a:ext cx="416697" cy="370652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8" name="フリーフォーム 1877"/>
            <p:cNvSpPr/>
            <p:nvPr/>
          </p:nvSpPr>
          <p:spPr>
            <a:xfrm rot="4712385" flipH="1">
              <a:off x="4181646" y="4288136"/>
              <a:ext cx="55267" cy="6753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フリーフォーム 1873"/>
            <p:cNvSpPr/>
            <p:nvPr/>
          </p:nvSpPr>
          <p:spPr>
            <a:xfrm flipH="1">
              <a:off x="3958475" y="4294426"/>
              <a:ext cx="337316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5" name="円/楕円 1874"/>
            <p:cNvSpPr/>
            <p:nvPr/>
          </p:nvSpPr>
          <p:spPr>
            <a:xfrm rot="20737259">
              <a:off x="4219569" y="4289509"/>
              <a:ext cx="137672" cy="3484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フリーフォーム 1876"/>
            <p:cNvSpPr/>
            <p:nvPr/>
          </p:nvSpPr>
          <p:spPr>
            <a:xfrm rot="20894208" flipH="1">
              <a:off x="4031649" y="4288868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9" name="フリーフォーム 1878"/>
            <p:cNvSpPr/>
            <p:nvPr/>
          </p:nvSpPr>
          <p:spPr>
            <a:xfrm rot="16200000" flipH="1">
              <a:off x="4001609" y="4710318"/>
              <a:ext cx="179106" cy="260969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0" name="フリーフォーム 1879"/>
            <p:cNvSpPr/>
            <p:nvPr/>
          </p:nvSpPr>
          <p:spPr>
            <a:xfrm>
              <a:off x="4065336" y="4278992"/>
              <a:ext cx="144704" cy="210470"/>
            </a:xfrm>
            <a:custGeom>
              <a:avLst/>
              <a:gdLst>
                <a:gd name="connsiteX0" fmla="*/ 0 w 174199"/>
                <a:gd name="connsiteY0" fmla="*/ 0 h 185738"/>
                <a:gd name="connsiteX1" fmla="*/ 38100 w 174199"/>
                <a:gd name="connsiteY1" fmla="*/ 85725 h 185738"/>
                <a:gd name="connsiteX2" fmla="*/ 97631 w 174199"/>
                <a:gd name="connsiteY2" fmla="*/ 159544 h 185738"/>
                <a:gd name="connsiteX3" fmla="*/ 142875 w 174199"/>
                <a:gd name="connsiteY3" fmla="*/ 185738 h 185738"/>
                <a:gd name="connsiteX4" fmla="*/ 142875 w 174199"/>
                <a:gd name="connsiteY4" fmla="*/ 185738 h 185738"/>
                <a:gd name="connsiteX5" fmla="*/ 171450 w 174199"/>
                <a:gd name="connsiteY5" fmla="*/ 83344 h 185738"/>
                <a:gd name="connsiteX6" fmla="*/ 171450 w 174199"/>
                <a:gd name="connsiteY6" fmla="*/ 28575 h 185738"/>
                <a:gd name="connsiteX7" fmla="*/ 157162 w 174199"/>
                <a:gd name="connsiteY7" fmla="*/ 50006 h 185738"/>
                <a:gd name="connsiteX8" fmla="*/ 121444 w 174199"/>
                <a:gd name="connsiteY8" fmla="*/ 66675 h 185738"/>
                <a:gd name="connsiteX9" fmla="*/ 95250 w 174199"/>
                <a:gd name="connsiteY9" fmla="*/ 54769 h 185738"/>
                <a:gd name="connsiteX10" fmla="*/ 0 w 174199"/>
                <a:gd name="connsiteY10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199" h="185738">
                  <a:moveTo>
                    <a:pt x="0" y="0"/>
                  </a:moveTo>
                  <a:cubicBezTo>
                    <a:pt x="10914" y="29567"/>
                    <a:pt x="21828" y="59134"/>
                    <a:pt x="38100" y="85725"/>
                  </a:cubicBezTo>
                  <a:cubicBezTo>
                    <a:pt x="54372" y="112316"/>
                    <a:pt x="80169" y="142875"/>
                    <a:pt x="97631" y="159544"/>
                  </a:cubicBezTo>
                  <a:cubicBezTo>
                    <a:pt x="115094" y="176213"/>
                    <a:pt x="142875" y="185738"/>
                    <a:pt x="142875" y="185738"/>
                  </a:cubicBezTo>
                  <a:lnTo>
                    <a:pt x="142875" y="185738"/>
                  </a:lnTo>
                  <a:cubicBezTo>
                    <a:pt x="147638" y="168672"/>
                    <a:pt x="166688" y="109538"/>
                    <a:pt x="171450" y="83344"/>
                  </a:cubicBezTo>
                  <a:cubicBezTo>
                    <a:pt x="176212" y="57150"/>
                    <a:pt x="173831" y="34131"/>
                    <a:pt x="171450" y="28575"/>
                  </a:cubicBezTo>
                  <a:cubicBezTo>
                    <a:pt x="169069" y="23019"/>
                    <a:pt x="165496" y="43656"/>
                    <a:pt x="157162" y="50006"/>
                  </a:cubicBezTo>
                  <a:cubicBezTo>
                    <a:pt x="148828" y="56356"/>
                    <a:pt x="131763" y="65881"/>
                    <a:pt x="121444" y="66675"/>
                  </a:cubicBezTo>
                  <a:cubicBezTo>
                    <a:pt x="111125" y="67469"/>
                    <a:pt x="95250" y="54769"/>
                    <a:pt x="95250" y="54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1" name="フリーフォーム 1880"/>
            <p:cNvSpPr>
              <a:spLocks noChangeAspect="1"/>
            </p:cNvSpPr>
            <p:nvPr/>
          </p:nvSpPr>
          <p:spPr>
            <a:xfrm rot="360000">
              <a:off x="4148598" y="4362801"/>
              <a:ext cx="25200" cy="3107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3" name="フリーフォーム 1882"/>
            <p:cNvSpPr/>
            <p:nvPr/>
          </p:nvSpPr>
          <p:spPr>
            <a:xfrm rot="9054504">
              <a:off x="4132592" y="4406305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円/楕円 1883"/>
            <p:cNvSpPr/>
            <p:nvPr/>
          </p:nvSpPr>
          <p:spPr>
            <a:xfrm rot="18087994">
              <a:off x="4317865" y="4511925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円/楕円 1884"/>
            <p:cNvSpPr/>
            <p:nvPr/>
          </p:nvSpPr>
          <p:spPr>
            <a:xfrm rot="20927160" flipH="1">
              <a:off x="4001928" y="4620712"/>
              <a:ext cx="158260" cy="157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6" name="フリーフォーム 1885"/>
            <p:cNvSpPr>
              <a:spLocks noChangeAspect="1"/>
            </p:cNvSpPr>
            <p:nvPr/>
          </p:nvSpPr>
          <p:spPr>
            <a:xfrm flipH="1">
              <a:off x="4061742" y="4044906"/>
              <a:ext cx="179571" cy="291634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7" name="フリーフォーム 1886"/>
            <p:cNvSpPr>
              <a:spLocks noChangeAspect="1"/>
            </p:cNvSpPr>
            <p:nvPr/>
          </p:nvSpPr>
          <p:spPr>
            <a:xfrm rot="231388">
              <a:off x="4037819" y="4045763"/>
              <a:ext cx="83955" cy="235731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フリーフォーム 1887"/>
            <p:cNvSpPr>
              <a:spLocks noChangeAspect="1"/>
            </p:cNvSpPr>
            <p:nvPr/>
          </p:nvSpPr>
          <p:spPr>
            <a:xfrm rot="16837347" flipH="1">
              <a:off x="4042745" y="4221567"/>
              <a:ext cx="56097" cy="2160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フリーフォーム 1888"/>
            <p:cNvSpPr>
              <a:spLocks noChangeAspect="1"/>
            </p:cNvSpPr>
            <p:nvPr/>
          </p:nvSpPr>
          <p:spPr>
            <a:xfrm>
              <a:off x="4080109" y="4033636"/>
              <a:ext cx="186071" cy="110789"/>
            </a:xfrm>
            <a:custGeom>
              <a:avLst/>
              <a:gdLst>
                <a:gd name="connsiteX0" fmla="*/ 212322 w 213071"/>
                <a:gd name="connsiteY0" fmla="*/ 104354 h 163268"/>
                <a:gd name="connsiteX1" fmla="*/ 195653 w 213071"/>
                <a:gd name="connsiteY1" fmla="*/ 159122 h 163268"/>
                <a:gd name="connsiteX2" fmla="*/ 164697 w 213071"/>
                <a:gd name="connsiteY2" fmla="*/ 159122 h 163268"/>
                <a:gd name="connsiteX3" fmla="*/ 124215 w 213071"/>
                <a:gd name="connsiteY3" fmla="*/ 156741 h 163268"/>
                <a:gd name="connsiteX4" fmla="*/ 81353 w 213071"/>
                <a:gd name="connsiteY4" fmla="*/ 132929 h 163268"/>
                <a:gd name="connsiteX5" fmla="*/ 59922 w 213071"/>
                <a:gd name="connsiteY5" fmla="*/ 125785 h 163268"/>
                <a:gd name="connsiteX6" fmla="*/ 33728 w 213071"/>
                <a:gd name="connsiteY6" fmla="*/ 106735 h 163268"/>
                <a:gd name="connsiteX7" fmla="*/ 390 w 213071"/>
                <a:gd name="connsiteY7" fmla="*/ 13866 h 163268"/>
                <a:gd name="connsiteX8" fmla="*/ 57540 w 213071"/>
                <a:gd name="connsiteY8" fmla="*/ 4341 h 163268"/>
                <a:gd name="connsiteX9" fmla="*/ 107547 w 213071"/>
                <a:gd name="connsiteY9" fmla="*/ 1960 h 163268"/>
                <a:gd name="connsiteX10" fmla="*/ 171840 w 213071"/>
                <a:gd name="connsiteY10" fmla="*/ 32916 h 163268"/>
                <a:gd name="connsiteX11" fmla="*/ 212322 w 213071"/>
                <a:gd name="connsiteY11" fmla="*/ 104354 h 16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071" h="163268">
                  <a:moveTo>
                    <a:pt x="212322" y="104354"/>
                  </a:moveTo>
                  <a:cubicBezTo>
                    <a:pt x="216291" y="125388"/>
                    <a:pt x="203591" y="149994"/>
                    <a:pt x="195653" y="159122"/>
                  </a:cubicBezTo>
                  <a:cubicBezTo>
                    <a:pt x="187715" y="168250"/>
                    <a:pt x="176603" y="159519"/>
                    <a:pt x="164697" y="159122"/>
                  </a:cubicBezTo>
                  <a:cubicBezTo>
                    <a:pt x="152791" y="158725"/>
                    <a:pt x="138106" y="161107"/>
                    <a:pt x="124215" y="156741"/>
                  </a:cubicBezTo>
                  <a:cubicBezTo>
                    <a:pt x="110324" y="152375"/>
                    <a:pt x="92069" y="138088"/>
                    <a:pt x="81353" y="132929"/>
                  </a:cubicBezTo>
                  <a:cubicBezTo>
                    <a:pt x="70637" y="127770"/>
                    <a:pt x="67859" y="130151"/>
                    <a:pt x="59922" y="125785"/>
                  </a:cubicBezTo>
                  <a:cubicBezTo>
                    <a:pt x="51985" y="121419"/>
                    <a:pt x="43650" y="125388"/>
                    <a:pt x="33728" y="106735"/>
                  </a:cubicBezTo>
                  <a:cubicBezTo>
                    <a:pt x="23806" y="88082"/>
                    <a:pt x="-3579" y="30932"/>
                    <a:pt x="390" y="13866"/>
                  </a:cubicBezTo>
                  <a:cubicBezTo>
                    <a:pt x="4359" y="-3200"/>
                    <a:pt x="39681" y="6325"/>
                    <a:pt x="57540" y="4341"/>
                  </a:cubicBezTo>
                  <a:cubicBezTo>
                    <a:pt x="75399" y="2357"/>
                    <a:pt x="88497" y="-2802"/>
                    <a:pt x="107547" y="1960"/>
                  </a:cubicBezTo>
                  <a:cubicBezTo>
                    <a:pt x="126597" y="6722"/>
                    <a:pt x="155171" y="15454"/>
                    <a:pt x="171840" y="32916"/>
                  </a:cubicBezTo>
                  <a:cubicBezTo>
                    <a:pt x="188509" y="50378"/>
                    <a:pt x="208353" y="83320"/>
                    <a:pt x="212322" y="104354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0" name="フリーフォーム 1889"/>
            <p:cNvSpPr/>
            <p:nvPr/>
          </p:nvSpPr>
          <p:spPr>
            <a:xfrm rot="11390269" flipH="1">
              <a:off x="4086135" y="4225096"/>
              <a:ext cx="74313" cy="8579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1" name="フリーフォーム 1890"/>
            <p:cNvSpPr/>
            <p:nvPr/>
          </p:nvSpPr>
          <p:spPr>
            <a:xfrm>
              <a:off x="4119066" y="4739629"/>
              <a:ext cx="36000" cy="71439"/>
            </a:xfrm>
            <a:custGeom>
              <a:avLst/>
              <a:gdLst>
                <a:gd name="connsiteX0" fmla="*/ 52127 w 52152"/>
                <a:gd name="connsiteY0" fmla="*/ 647 h 71439"/>
                <a:gd name="connsiteX1" fmla="*/ 2120 w 52152"/>
                <a:gd name="connsiteY1" fmla="*/ 36365 h 71439"/>
                <a:gd name="connsiteX2" fmla="*/ 9264 w 52152"/>
                <a:gd name="connsiteY2" fmla="*/ 57797 h 71439"/>
                <a:gd name="connsiteX3" fmla="*/ 9264 w 52152"/>
                <a:gd name="connsiteY3" fmla="*/ 69703 h 71439"/>
                <a:gd name="connsiteX4" fmla="*/ 52127 w 52152"/>
                <a:gd name="connsiteY4" fmla="*/ 64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2" h="71439">
                  <a:moveTo>
                    <a:pt x="52127" y="647"/>
                  </a:moveTo>
                  <a:cubicBezTo>
                    <a:pt x="50936" y="-4909"/>
                    <a:pt x="9264" y="26840"/>
                    <a:pt x="2120" y="36365"/>
                  </a:cubicBezTo>
                  <a:cubicBezTo>
                    <a:pt x="-5024" y="45890"/>
                    <a:pt x="8073" y="52241"/>
                    <a:pt x="9264" y="57797"/>
                  </a:cubicBezTo>
                  <a:cubicBezTo>
                    <a:pt x="10455" y="63353"/>
                    <a:pt x="6883" y="76053"/>
                    <a:pt x="9264" y="69703"/>
                  </a:cubicBezTo>
                  <a:cubicBezTo>
                    <a:pt x="11645" y="63353"/>
                    <a:pt x="53318" y="6203"/>
                    <a:pt x="52127" y="647"/>
                  </a:cubicBezTo>
                  <a:close/>
                </a:path>
              </a:pathLst>
            </a:custGeom>
            <a:ln w="158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2" name="グループ化 1891"/>
            <p:cNvGrpSpPr/>
            <p:nvPr/>
          </p:nvGrpSpPr>
          <p:grpSpPr>
            <a:xfrm>
              <a:off x="4149297" y="4454347"/>
              <a:ext cx="565649" cy="543907"/>
              <a:chOff x="2743473" y="5180641"/>
              <a:chExt cx="565649" cy="543907"/>
            </a:xfrm>
          </p:grpSpPr>
          <p:sp>
            <p:nvSpPr>
              <p:cNvPr id="1915" name="平行四辺形 1914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6" name="平行四辺形 1915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平行四辺形 1916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8" name="平行四辺形 1917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9" name="平行四辺形 1918"/>
              <p:cNvSpPr/>
              <p:nvPr/>
            </p:nvSpPr>
            <p:spPr>
              <a:xfrm rot="19800000" flipH="1">
                <a:off x="2808465" y="5527887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0" name="平行四辺形 1919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1" name="平行四辺形 1920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フリーフォーム 1921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3" name="平行四辺形 1922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4" name="平行四辺形 1923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3" name="グループ化 1892"/>
            <p:cNvGrpSpPr/>
            <p:nvPr/>
          </p:nvGrpSpPr>
          <p:grpSpPr>
            <a:xfrm>
              <a:off x="4133468" y="4748296"/>
              <a:ext cx="162246" cy="128872"/>
              <a:chOff x="2724034" y="5441885"/>
              <a:chExt cx="162246" cy="128872"/>
            </a:xfrm>
          </p:grpSpPr>
          <p:sp>
            <p:nvSpPr>
              <p:cNvPr id="1894" name="フリーフォーム 1893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5" name="フリーフォーム 1894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6" name="フリーフォーム 1895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7" name="フリーフォーム 1896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8" name="フリーフォーム 1897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9" name="円/楕円 1898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0" name="フリーフォーム 1899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39" name="円/楕円 2038"/>
            <p:cNvSpPr/>
            <p:nvPr/>
          </p:nvSpPr>
          <p:spPr>
            <a:xfrm rot="167541">
              <a:off x="3888662" y="4354225"/>
              <a:ext cx="129629" cy="2963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06" name="角丸四角形吹き出し 2105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73692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7" name="角丸四角形吹き出し 2116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8" name="図 228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289" name="図 228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  <p:pic>
        <p:nvPicPr>
          <p:cNvPr id="2290" name="図 228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75908" y="4361029"/>
            <a:ext cx="504825" cy="152400"/>
          </a:xfrm>
          <a:prstGeom prst="rect">
            <a:avLst/>
          </a:prstGeom>
        </p:spPr>
      </p:pic>
      <p:sp>
        <p:nvSpPr>
          <p:cNvPr id="2118" name="角丸四角形吹き出し 2117"/>
          <p:cNvSpPr/>
          <p:nvPr/>
        </p:nvSpPr>
        <p:spPr>
          <a:xfrm>
            <a:off x="1944733" y="1259080"/>
            <a:ext cx="553597" cy="258333"/>
          </a:xfrm>
          <a:prstGeom prst="wedgeRoundRectCallout">
            <a:avLst>
              <a:gd name="adj1" fmla="val 21487"/>
              <a:gd name="adj2" fmla="val 10055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79712" y="1279890"/>
            <a:ext cx="476250" cy="200025"/>
          </a:xfrm>
          <a:prstGeom prst="rect">
            <a:avLst/>
          </a:prstGeom>
        </p:spPr>
      </p:pic>
      <p:sp>
        <p:nvSpPr>
          <p:cNvPr id="2119" name="角丸四角形吹き出し 2118"/>
          <p:cNvSpPr/>
          <p:nvPr/>
        </p:nvSpPr>
        <p:spPr>
          <a:xfrm>
            <a:off x="1379961" y="5754910"/>
            <a:ext cx="611859" cy="258333"/>
          </a:xfrm>
          <a:prstGeom prst="wedgeRoundRectCallout">
            <a:avLst>
              <a:gd name="adj1" fmla="val -68803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1" name="図 229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1499" y="5796846"/>
            <a:ext cx="466725" cy="161925"/>
          </a:xfrm>
          <a:prstGeom prst="rect">
            <a:avLst/>
          </a:prstGeom>
        </p:spPr>
      </p:pic>
      <p:sp>
        <p:nvSpPr>
          <p:cNvPr id="2120" name="角丸四角形吹き出し 2119"/>
          <p:cNvSpPr/>
          <p:nvPr/>
        </p:nvSpPr>
        <p:spPr>
          <a:xfrm>
            <a:off x="7135697" y="6405093"/>
            <a:ext cx="517784" cy="228252"/>
          </a:xfrm>
          <a:prstGeom prst="wedgeRoundRectCallout">
            <a:avLst>
              <a:gd name="adj1" fmla="val 36902"/>
              <a:gd name="adj2" fmla="val -11603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92" name="図 229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4808" y="6444336"/>
            <a:ext cx="390525" cy="161925"/>
          </a:xfrm>
          <a:prstGeom prst="rect">
            <a:avLst/>
          </a:prstGeom>
        </p:spPr>
      </p:pic>
      <p:grpSp>
        <p:nvGrpSpPr>
          <p:cNvPr id="2296" name="グループ化 2295"/>
          <p:cNvGrpSpPr/>
          <p:nvPr/>
        </p:nvGrpSpPr>
        <p:grpSpPr>
          <a:xfrm>
            <a:off x="4222474" y="5774264"/>
            <a:ext cx="705289" cy="964903"/>
            <a:chOff x="4202747" y="5764560"/>
            <a:chExt cx="705289" cy="964903"/>
          </a:xfrm>
        </p:grpSpPr>
        <p:sp>
          <p:nvSpPr>
            <p:cNvPr id="2169" name="フリーフォーム 2168"/>
            <p:cNvSpPr/>
            <p:nvPr/>
          </p:nvSpPr>
          <p:spPr>
            <a:xfrm>
              <a:off x="4222984" y="6124461"/>
              <a:ext cx="264503" cy="60500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0" name="フリーフォーム 2169"/>
            <p:cNvSpPr/>
            <p:nvPr/>
          </p:nvSpPr>
          <p:spPr>
            <a:xfrm rot="21433314" flipV="1">
              <a:off x="4312478" y="6101192"/>
              <a:ext cx="194580" cy="60500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1" name="フリーフォーム 2170"/>
            <p:cNvSpPr/>
            <p:nvPr/>
          </p:nvSpPr>
          <p:spPr>
            <a:xfrm>
              <a:off x="4495414" y="6277635"/>
              <a:ext cx="321820" cy="211539"/>
            </a:xfrm>
            <a:custGeom>
              <a:avLst/>
              <a:gdLst>
                <a:gd name="connsiteX0" fmla="*/ 2065 w 293338"/>
                <a:gd name="connsiteY0" fmla="*/ 56853 h 248556"/>
                <a:gd name="connsiteX1" fmla="*/ 42546 w 293338"/>
                <a:gd name="connsiteY1" fmla="*/ 4465 h 248556"/>
                <a:gd name="connsiteX2" fmla="*/ 73502 w 293338"/>
                <a:gd name="connsiteY2" fmla="*/ 4465 h 248556"/>
                <a:gd name="connsiteX3" fmla="*/ 97315 w 293338"/>
                <a:gd name="connsiteY3" fmla="*/ 18753 h 248556"/>
                <a:gd name="connsiteX4" fmla="*/ 142559 w 293338"/>
                <a:gd name="connsiteY4" fmla="*/ 130671 h 248556"/>
                <a:gd name="connsiteX5" fmla="*/ 149702 w 293338"/>
                <a:gd name="connsiteY5" fmla="*/ 130671 h 248556"/>
                <a:gd name="connsiteX6" fmla="*/ 209234 w 293338"/>
                <a:gd name="connsiteY6" fmla="*/ 71140 h 248556"/>
                <a:gd name="connsiteX7" fmla="*/ 261621 w 293338"/>
                <a:gd name="connsiteY7" fmla="*/ 49709 h 248556"/>
                <a:gd name="connsiteX8" fmla="*/ 292577 w 293338"/>
                <a:gd name="connsiteY8" fmla="*/ 71140 h 248556"/>
                <a:gd name="connsiteX9" fmla="*/ 230665 w 293338"/>
                <a:gd name="connsiteY9" fmla="*/ 166390 h 248556"/>
                <a:gd name="connsiteX10" fmla="*/ 149702 w 293338"/>
                <a:gd name="connsiteY10" fmla="*/ 242590 h 248556"/>
                <a:gd name="connsiteX11" fmla="*/ 104459 w 293338"/>
                <a:gd name="connsiteY11" fmla="*/ 230684 h 248556"/>
                <a:gd name="connsiteX12" fmla="*/ 16352 w 293338"/>
                <a:gd name="connsiteY12" fmla="*/ 128290 h 248556"/>
                <a:gd name="connsiteX13" fmla="*/ 2065 w 293338"/>
                <a:gd name="connsiteY13" fmla="*/ 56853 h 24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3338" h="248556">
                  <a:moveTo>
                    <a:pt x="2065" y="56853"/>
                  </a:moveTo>
                  <a:cubicBezTo>
                    <a:pt x="6431" y="36215"/>
                    <a:pt x="30640" y="13196"/>
                    <a:pt x="42546" y="4465"/>
                  </a:cubicBezTo>
                  <a:cubicBezTo>
                    <a:pt x="54452" y="-4266"/>
                    <a:pt x="64374" y="2084"/>
                    <a:pt x="73502" y="4465"/>
                  </a:cubicBezTo>
                  <a:cubicBezTo>
                    <a:pt x="82630" y="6846"/>
                    <a:pt x="85806" y="-2281"/>
                    <a:pt x="97315" y="18753"/>
                  </a:cubicBezTo>
                  <a:cubicBezTo>
                    <a:pt x="108824" y="39787"/>
                    <a:pt x="133828" y="112018"/>
                    <a:pt x="142559" y="130671"/>
                  </a:cubicBezTo>
                  <a:cubicBezTo>
                    <a:pt x="151290" y="149324"/>
                    <a:pt x="138590" y="140593"/>
                    <a:pt x="149702" y="130671"/>
                  </a:cubicBezTo>
                  <a:cubicBezTo>
                    <a:pt x="160815" y="120749"/>
                    <a:pt x="190581" y="84634"/>
                    <a:pt x="209234" y="71140"/>
                  </a:cubicBezTo>
                  <a:cubicBezTo>
                    <a:pt x="227887" y="57646"/>
                    <a:pt x="247731" y="49709"/>
                    <a:pt x="261621" y="49709"/>
                  </a:cubicBezTo>
                  <a:cubicBezTo>
                    <a:pt x="275511" y="49709"/>
                    <a:pt x="297736" y="51693"/>
                    <a:pt x="292577" y="71140"/>
                  </a:cubicBezTo>
                  <a:cubicBezTo>
                    <a:pt x="287418" y="90587"/>
                    <a:pt x="254477" y="137815"/>
                    <a:pt x="230665" y="166390"/>
                  </a:cubicBezTo>
                  <a:cubicBezTo>
                    <a:pt x="206853" y="194965"/>
                    <a:pt x="170736" y="231874"/>
                    <a:pt x="149702" y="242590"/>
                  </a:cubicBezTo>
                  <a:cubicBezTo>
                    <a:pt x="128668" y="253306"/>
                    <a:pt x="126684" y="249734"/>
                    <a:pt x="104459" y="230684"/>
                  </a:cubicBezTo>
                  <a:cubicBezTo>
                    <a:pt x="82234" y="211634"/>
                    <a:pt x="33418" y="160437"/>
                    <a:pt x="16352" y="128290"/>
                  </a:cubicBezTo>
                  <a:cubicBezTo>
                    <a:pt x="-714" y="96143"/>
                    <a:pt x="-2301" y="77491"/>
                    <a:pt x="2065" y="5685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72" name="グループ化 2171"/>
            <p:cNvGrpSpPr/>
            <p:nvPr/>
          </p:nvGrpSpPr>
          <p:grpSpPr>
            <a:xfrm>
              <a:off x="4202747" y="5764560"/>
              <a:ext cx="705289" cy="941749"/>
              <a:chOff x="3481062" y="2813938"/>
              <a:chExt cx="705289" cy="941749"/>
            </a:xfrm>
          </p:grpSpPr>
          <p:sp>
            <p:nvSpPr>
              <p:cNvPr id="2176" name="フリーフォーム 2175"/>
              <p:cNvSpPr/>
              <p:nvPr/>
            </p:nvSpPr>
            <p:spPr>
              <a:xfrm rot="19288366">
                <a:off x="3677437" y="3242978"/>
                <a:ext cx="194365" cy="45719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7" name="グループ化 2176"/>
              <p:cNvGrpSpPr/>
              <p:nvPr/>
            </p:nvGrpSpPr>
            <p:grpSpPr>
              <a:xfrm>
                <a:off x="4043154" y="3248380"/>
                <a:ext cx="143197" cy="162731"/>
                <a:chOff x="2358561" y="5628164"/>
                <a:chExt cx="143197" cy="162731"/>
              </a:xfrm>
            </p:grpSpPr>
            <p:sp>
              <p:nvSpPr>
                <p:cNvPr id="2182" name="フリーフォーム 2181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3" name="フリーフォーム 2182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4" name="フリーフォーム 2183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リーフォーム 2184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6" name="フリーフォーム 2185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円/楕円 2186"/>
                <p:cNvSpPr/>
                <p:nvPr/>
              </p:nvSpPr>
              <p:spPr>
                <a:xfrm>
                  <a:off x="2371043" y="5733572"/>
                  <a:ext cx="45719" cy="45719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8" name="フリーフォーム 2187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78" name="フリーフォーム 2177"/>
              <p:cNvSpPr/>
              <p:nvPr/>
            </p:nvSpPr>
            <p:spPr>
              <a:xfrm>
                <a:off x="3550711" y="2829515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9" name="フリーフォーム 2178"/>
              <p:cNvSpPr/>
              <p:nvPr/>
            </p:nvSpPr>
            <p:spPr>
              <a:xfrm>
                <a:off x="3481062" y="3150685"/>
                <a:ext cx="182632" cy="605002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8FEBFA"/>
              </a:solidFill>
              <a:ln>
                <a:solidFill>
                  <a:srgbClr val="8FEB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0" name="フリーフォーム 2179"/>
              <p:cNvSpPr/>
              <p:nvPr/>
            </p:nvSpPr>
            <p:spPr>
              <a:xfrm>
                <a:off x="3542023" y="2813938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rgbClr val="CC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1" name="フリーフォーム 2180"/>
              <p:cNvSpPr/>
              <p:nvPr/>
            </p:nvSpPr>
            <p:spPr>
              <a:xfrm>
                <a:off x="3844837" y="3143240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73" name="フリーフォーム 2172"/>
            <p:cNvSpPr/>
            <p:nvPr/>
          </p:nvSpPr>
          <p:spPr>
            <a:xfrm>
              <a:off x="4449211" y="6130039"/>
              <a:ext cx="141678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4" name="フリーフォーム 2173"/>
            <p:cNvSpPr/>
            <p:nvPr/>
          </p:nvSpPr>
          <p:spPr>
            <a:xfrm>
              <a:off x="4471326" y="6254976"/>
              <a:ext cx="121896" cy="90379"/>
            </a:xfrm>
            <a:custGeom>
              <a:avLst/>
              <a:gdLst>
                <a:gd name="connsiteX0" fmla="*/ 121895 w 121896"/>
                <a:gd name="connsiteY0" fmla="*/ 4344 h 90379"/>
                <a:gd name="connsiteX1" fmla="*/ 43314 w 121896"/>
                <a:gd name="connsiteY1" fmla="*/ 54350 h 90379"/>
                <a:gd name="connsiteX2" fmla="*/ 24264 w 121896"/>
                <a:gd name="connsiteY2" fmla="*/ 78163 h 90379"/>
                <a:gd name="connsiteX3" fmla="*/ 19501 w 121896"/>
                <a:gd name="connsiteY3" fmla="*/ 90069 h 90379"/>
                <a:gd name="connsiteX4" fmla="*/ 451 w 121896"/>
                <a:gd name="connsiteY4" fmla="*/ 66256 h 90379"/>
                <a:gd name="connsiteX5" fmla="*/ 40932 w 121896"/>
                <a:gd name="connsiteY5" fmla="*/ 11488 h 90379"/>
                <a:gd name="connsiteX6" fmla="*/ 121895 w 121896"/>
                <a:gd name="connsiteY6" fmla="*/ 4344 h 9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96" h="90379">
                  <a:moveTo>
                    <a:pt x="121895" y="4344"/>
                  </a:moveTo>
                  <a:cubicBezTo>
                    <a:pt x="122292" y="11488"/>
                    <a:pt x="59586" y="42047"/>
                    <a:pt x="43314" y="54350"/>
                  </a:cubicBezTo>
                  <a:cubicBezTo>
                    <a:pt x="27042" y="66653"/>
                    <a:pt x="28233" y="72210"/>
                    <a:pt x="24264" y="78163"/>
                  </a:cubicBezTo>
                  <a:cubicBezTo>
                    <a:pt x="20295" y="84116"/>
                    <a:pt x="23470" y="92053"/>
                    <a:pt x="19501" y="90069"/>
                  </a:cubicBezTo>
                  <a:cubicBezTo>
                    <a:pt x="15532" y="88085"/>
                    <a:pt x="-3121" y="79353"/>
                    <a:pt x="451" y="66256"/>
                  </a:cubicBezTo>
                  <a:cubicBezTo>
                    <a:pt x="4023" y="53159"/>
                    <a:pt x="28232" y="24585"/>
                    <a:pt x="40932" y="11488"/>
                  </a:cubicBezTo>
                  <a:cubicBezTo>
                    <a:pt x="53632" y="-1609"/>
                    <a:pt x="121498" y="-2800"/>
                    <a:pt x="121895" y="434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5" name="フリーフォーム 2174"/>
            <p:cNvSpPr/>
            <p:nvPr/>
          </p:nvSpPr>
          <p:spPr>
            <a:xfrm>
              <a:off x="4336419" y="6175776"/>
              <a:ext cx="141678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582737" y="2676959"/>
            <a:ext cx="645616" cy="950394"/>
            <a:chOff x="2582737" y="2676959"/>
            <a:chExt cx="645616" cy="95039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2582737" y="2676959"/>
              <a:ext cx="645616" cy="950394"/>
              <a:chOff x="2591504" y="2742646"/>
              <a:chExt cx="645616" cy="950394"/>
            </a:xfrm>
          </p:grpSpPr>
          <p:grpSp>
            <p:nvGrpSpPr>
              <p:cNvPr id="1302" name="グループ化 1301"/>
              <p:cNvGrpSpPr>
                <a:grpSpLocks noChangeAspect="1"/>
              </p:cNvGrpSpPr>
              <p:nvPr/>
            </p:nvGrpSpPr>
            <p:grpSpPr>
              <a:xfrm flipH="1">
                <a:off x="3027334" y="2810126"/>
                <a:ext cx="209786" cy="432000"/>
                <a:chOff x="7452320" y="2046688"/>
                <a:chExt cx="455457" cy="937897"/>
              </a:xfrm>
            </p:grpSpPr>
            <p:sp>
              <p:nvSpPr>
                <p:cNvPr id="1312" name="平行四辺形 1311"/>
                <p:cNvSpPr/>
                <p:nvPr/>
              </p:nvSpPr>
              <p:spPr>
                <a:xfrm rot="5400000" flipH="1">
                  <a:off x="7228988" y="2292436"/>
                  <a:ext cx="924537" cy="43304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3" name="平行四辺形 1312"/>
                <p:cNvSpPr/>
                <p:nvPr/>
              </p:nvSpPr>
              <p:spPr>
                <a:xfrm rot="5400000" flipH="1">
                  <a:off x="7206572" y="2305796"/>
                  <a:ext cx="924537" cy="433041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4" name="平行四辺形 1313"/>
                <p:cNvSpPr/>
                <p:nvPr/>
              </p:nvSpPr>
              <p:spPr>
                <a:xfrm rot="5400000" flipH="1">
                  <a:off x="7238210" y="2291140"/>
                  <a:ext cx="907510" cy="429696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5" name="平行四辺形 1314"/>
                <p:cNvSpPr/>
                <p:nvPr/>
              </p:nvSpPr>
              <p:spPr>
                <a:xfrm rot="5400000" flipH="1">
                  <a:off x="7260006" y="2290715"/>
                  <a:ext cx="858465" cy="4099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6" name="円/楕円 1315"/>
                <p:cNvSpPr>
                  <a:spLocks noChangeAspect="1"/>
                </p:cNvSpPr>
                <p:nvPr/>
              </p:nvSpPr>
              <p:spPr>
                <a:xfrm>
                  <a:off x="7730482" y="2798253"/>
                  <a:ext cx="18287" cy="2880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7" name="平行四辺形 1316"/>
                <p:cNvSpPr/>
                <p:nvPr/>
              </p:nvSpPr>
              <p:spPr>
                <a:xfrm rot="5400000" flipH="1">
                  <a:off x="7296011" y="2254711"/>
                  <a:ext cx="786457" cy="4099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65000"/>
                  </a:schemeClr>
                </a:solidFill>
                <a:ln w="3175" cap="rnd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8" name="円/楕円 1317"/>
                <p:cNvSpPr>
                  <a:spLocks noChangeAspect="1"/>
                </p:cNvSpPr>
                <p:nvPr/>
              </p:nvSpPr>
              <p:spPr>
                <a:xfrm>
                  <a:off x="7541283" y="2319039"/>
                  <a:ext cx="27449" cy="3126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9" name="円/楕円 1318"/>
                <p:cNvSpPr>
                  <a:spLocks noChangeAspect="1"/>
                </p:cNvSpPr>
                <p:nvPr/>
              </p:nvSpPr>
              <p:spPr>
                <a:xfrm>
                  <a:off x="7624441" y="2275437"/>
                  <a:ext cx="27449" cy="3126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0" name="円/楕円 1319"/>
                <p:cNvSpPr>
                  <a:spLocks noChangeAspect="1"/>
                </p:cNvSpPr>
                <p:nvPr/>
              </p:nvSpPr>
              <p:spPr>
                <a:xfrm>
                  <a:off x="7707599" y="2231836"/>
                  <a:ext cx="27449" cy="3126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1" name="円/楕円 1320"/>
                <p:cNvSpPr>
                  <a:spLocks noChangeAspect="1"/>
                </p:cNvSpPr>
                <p:nvPr/>
              </p:nvSpPr>
              <p:spPr>
                <a:xfrm>
                  <a:off x="7790757" y="2188232"/>
                  <a:ext cx="27449" cy="3126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2" name="円/楕円 1321"/>
                <p:cNvSpPr>
                  <a:spLocks noChangeAspect="1"/>
                </p:cNvSpPr>
                <p:nvPr/>
              </p:nvSpPr>
              <p:spPr>
                <a:xfrm>
                  <a:off x="7712873" y="2364292"/>
                  <a:ext cx="27449" cy="3126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3" name="円/楕円 1322"/>
                <p:cNvSpPr>
                  <a:spLocks noChangeAspect="1"/>
                </p:cNvSpPr>
                <p:nvPr/>
              </p:nvSpPr>
              <p:spPr>
                <a:xfrm>
                  <a:off x="7541283" y="2448470"/>
                  <a:ext cx="27449" cy="3126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4" name="円/楕円 1323"/>
                <p:cNvSpPr>
                  <a:spLocks noChangeAspect="1"/>
                </p:cNvSpPr>
                <p:nvPr/>
              </p:nvSpPr>
              <p:spPr>
                <a:xfrm>
                  <a:off x="7624441" y="2404051"/>
                  <a:ext cx="27449" cy="3126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591504" y="2742646"/>
                <a:ext cx="626671" cy="950394"/>
                <a:chOff x="2591504" y="2742646"/>
                <a:chExt cx="626671" cy="950394"/>
              </a:xfrm>
            </p:grpSpPr>
            <p:sp>
              <p:nvSpPr>
                <p:cNvPr id="1296" name="フリーフォーム 1295"/>
                <p:cNvSpPr/>
                <p:nvPr/>
              </p:nvSpPr>
              <p:spPr>
                <a:xfrm rot="206784">
                  <a:off x="2671782" y="2758223"/>
                  <a:ext cx="229703" cy="310173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7" name="フリーフォーム 1296"/>
                <p:cNvSpPr/>
                <p:nvPr/>
              </p:nvSpPr>
              <p:spPr>
                <a:xfrm>
                  <a:off x="2591504" y="3081991"/>
                  <a:ext cx="331200" cy="611049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8" name="フリーフォーム 1297"/>
                <p:cNvSpPr/>
                <p:nvPr/>
              </p:nvSpPr>
              <p:spPr>
                <a:xfrm>
                  <a:off x="2663094" y="2742646"/>
                  <a:ext cx="251337" cy="381766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9" name="円/楕円 1298"/>
                <p:cNvSpPr/>
                <p:nvPr/>
              </p:nvSpPr>
              <p:spPr>
                <a:xfrm rot="19141379">
                  <a:off x="2873108" y="3165686"/>
                  <a:ext cx="129629" cy="24003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1" name="フリーフォーム 1300"/>
                <p:cNvSpPr/>
                <p:nvPr/>
              </p:nvSpPr>
              <p:spPr>
                <a:xfrm rot="18102094">
                  <a:off x="2750025" y="3210076"/>
                  <a:ext cx="261423" cy="68988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0" name="フリーフォーム 1299"/>
                <p:cNvSpPr/>
                <p:nvPr/>
              </p:nvSpPr>
              <p:spPr>
                <a:xfrm rot="21271359" flipH="1">
                  <a:off x="2942824" y="3020749"/>
                  <a:ext cx="81888" cy="133962"/>
                </a:xfrm>
                <a:custGeom>
                  <a:avLst/>
                  <a:gdLst>
                    <a:gd name="connsiteX0" fmla="*/ 157498 w 446616"/>
                    <a:gd name="connsiteY0" fmla="*/ 643550 h 730631"/>
                    <a:gd name="connsiteX1" fmla="*/ 86060 w 446616"/>
                    <a:gd name="connsiteY1" fmla="*/ 543538 h 730631"/>
                    <a:gd name="connsiteX2" fmla="*/ 90823 w 446616"/>
                    <a:gd name="connsiteY2" fmla="*/ 403044 h 730631"/>
                    <a:gd name="connsiteX3" fmla="*/ 128923 w 446616"/>
                    <a:gd name="connsiteY3" fmla="*/ 293506 h 730631"/>
                    <a:gd name="connsiteX4" fmla="*/ 38435 w 446616"/>
                    <a:gd name="connsiteY4" fmla="*/ 103006 h 730631"/>
                    <a:gd name="connsiteX5" fmla="*/ 335 w 446616"/>
                    <a:gd name="connsiteY5" fmla="*/ 50619 h 730631"/>
                    <a:gd name="connsiteX6" fmla="*/ 57485 w 446616"/>
                    <a:gd name="connsiteY6" fmla="*/ 613 h 730631"/>
                    <a:gd name="connsiteX7" fmla="*/ 159879 w 446616"/>
                    <a:gd name="connsiteY7" fmla="*/ 86338 h 730631"/>
                    <a:gd name="connsiteX8" fmla="*/ 197979 w 446616"/>
                    <a:gd name="connsiteY8" fmla="*/ 133963 h 730631"/>
                    <a:gd name="connsiteX9" fmla="*/ 278942 w 446616"/>
                    <a:gd name="connsiteY9" fmla="*/ 191113 h 730631"/>
                    <a:gd name="connsiteX10" fmla="*/ 343235 w 446616"/>
                    <a:gd name="connsiteY10" fmla="*/ 279219 h 730631"/>
                    <a:gd name="connsiteX11" fmla="*/ 383717 w 446616"/>
                    <a:gd name="connsiteY11" fmla="*/ 381613 h 730631"/>
                    <a:gd name="connsiteX12" fmla="*/ 443248 w 446616"/>
                    <a:gd name="connsiteY12" fmla="*/ 595925 h 730631"/>
                    <a:gd name="connsiteX13" fmla="*/ 274179 w 446616"/>
                    <a:gd name="connsiteY13" fmla="*/ 700700 h 730631"/>
                    <a:gd name="connsiteX14" fmla="*/ 138448 w 446616"/>
                    <a:gd name="connsiteY14" fmla="*/ 729275 h 730631"/>
                    <a:gd name="connsiteX15" fmla="*/ 59867 w 446616"/>
                    <a:gd name="connsiteY15" fmla="*/ 667363 h 730631"/>
                    <a:gd name="connsiteX16" fmla="*/ 74154 w 446616"/>
                    <a:gd name="connsiteY16" fmla="*/ 536394 h 730631"/>
                    <a:gd name="connsiteX17" fmla="*/ 157498 w 446616"/>
                    <a:gd name="connsiteY17" fmla="*/ 643550 h 73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6616" h="730631">
                      <a:moveTo>
                        <a:pt x="157498" y="643550"/>
                      </a:moveTo>
                      <a:cubicBezTo>
                        <a:pt x="159482" y="644741"/>
                        <a:pt x="97172" y="583622"/>
                        <a:pt x="86060" y="543538"/>
                      </a:cubicBezTo>
                      <a:cubicBezTo>
                        <a:pt x="74947" y="503454"/>
                        <a:pt x="83679" y="444716"/>
                        <a:pt x="90823" y="403044"/>
                      </a:cubicBezTo>
                      <a:cubicBezTo>
                        <a:pt x="97967" y="361372"/>
                        <a:pt x="137654" y="343512"/>
                        <a:pt x="128923" y="293506"/>
                      </a:cubicBezTo>
                      <a:cubicBezTo>
                        <a:pt x="120192" y="243500"/>
                        <a:pt x="59866" y="143487"/>
                        <a:pt x="38435" y="103006"/>
                      </a:cubicBezTo>
                      <a:cubicBezTo>
                        <a:pt x="17004" y="62525"/>
                        <a:pt x="-2840" y="67684"/>
                        <a:pt x="335" y="50619"/>
                      </a:cubicBezTo>
                      <a:cubicBezTo>
                        <a:pt x="3510" y="33553"/>
                        <a:pt x="30894" y="-5340"/>
                        <a:pt x="57485" y="613"/>
                      </a:cubicBezTo>
                      <a:cubicBezTo>
                        <a:pt x="84076" y="6566"/>
                        <a:pt x="136463" y="64113"/>
                        <a:pt x="159879" y="86338"/>
                      </a:cubicBezTo>
                      <a:cubicBezTo>
                        <a:pt x="183295" y="108563"/>
                        <a:pt x="178135" y="116501"/>
                        <a:pt x="197979" y="133963"/>
                      </a:cubicBezTo>
                      <a:cubicBezTo>
                        <a:pt x="217823" y="151425"/>
                        <a:pt x="254733" y="166904"/>
                        <a:pt x="278942" y="191113"/>
                      </a:cubicBezTo>
                      <a:cubicBezTo>
                        <a:pt x="303151" y="215322"/>
                        <a:pt x="325773" y="247469"/>
                        <a:pt x="343235" y="279219"/>
                      </a:cubicBezTo>
                      <a:cubicBezTo>
                        <a:pt x="360697" y="310969"/>
                        <a:pt x="367048" y="328829"/>
                        <a:pt x="383717" y="381613"/>
                      </a:cubicBezTo>
                      <a:cubicBezTo>
                        <a:pt x="400386" y="434397"/>
                        <a:pt x="461504" y="542744"/>
                        <a:pt x="443248" y="595925"/>
                      </a:cubicBezTo>
                      <a:cubicBezTo>
                        <a:pt x="424992" y="649106"/>
                        <a:pt x="324979" y="678475"/>
                        <a:pt x="274179" y="700700"/>
                      </a:cubicBezTo>
                      <a:cubicBezTo>
                        <a:pt x="223379" y="722925"/>
                        <a:pt x="174167" y="734831"/>
                        <a:pt x="138448" y="729275"/>
                      </a:cubicBezTo>
                      <a:cubicBezTo>
                        <a:pt x="102729" y="723719"/>
                        <a:pt x="70583" y="699510"/>
                        <a:pt x="59867" y="667363"/>
                      </a:cubicBezTo>
                      <a:cubicBezTo>
                        <a:pt x="49151" y="635216"/>
                        <a:pt x="61057" y="542347"/>
                        <a:pt x="74154" y="536394"/>
                      </a:cubicBezTo>
                      <a:cubicBezTo>
                        <a:pt x="87251" y="530441"/>
                        <a:pt x="155514" y="642359"/>
                        <a:pt x="157498" y="643550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31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" name="グループ化 2"/>
                <p:cNvGrpSpPr/>
                <p:nvPr/>
              </p:nvGrpSpPr>
              <p:grpSpPr>
                <a:xfrm>
                  <a:off x="3110259" y="3056914"/>
                  <a:ext cx="107916" cy="200613"/>
                  <a:chOff x="3117402" y="3073581"/>
                  <a:chExt cx="107916" cy="200613"/>
                </a:xfrm>
              </p:grpSpPr>
              <p:sp>
                <p:nvSpPr>
                  <p:cNvPr id="1304" name="フリーフォーム 1303"/>
                  <p:cNvSpPr/>
                  <p:nvPr/>
                </p:nvSpPr>
                <p:spPr>
                  <a:xfrm rot="15432491">
                    <a:off x="3127879" y="3094358"/>
                    <a:ext cx="118216" cy="76662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5" name="フリーフォーム 1304"/>
                  <p:cNvSpPr/>
                  <p:nvPr/>
                </p:nvSpPr>
                <p:spPr>
                  <a:xfrm rot="16200000">
                    <a:off x="3114030" y="3158094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6" name="フリーフォーム 1305"/>
                  <p:cNvSpPr/>
                  <p:nvPr/>
                </p:nvSpPr>
                <p:spPr>
                  <a:xfrm rot="15861023">
                    <a:off x="3121881" y="3181244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9" name="フリーフォーム 1308"/>
                  <p:cNvSpPr/>
                  <p:nvPr/>
                </p:nvSpPr>
                <p:spPr>
                  <a:xfrm rot="3281446">
                    <a:off x="3107549" y="311435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0" name="円/楕円 1309"/>
                  <p:cNvSpPr/>
                  <p:nvPr/>
                </p:nvSpPr>
                <p:spPr>
                  <a:xfrm rot="20218204">
                    <a:off x="3133668" y="3147508"/>
                    <a:ext cx="56519" cy="67468"/>
                  </a:xfrm>
                  <a:prstGeom prst="ellipse">
                    <a:avLst/>
                  </a:prstGeom>
                  <a:solidFill>
                    <a:srgbClr val="FCD8BA"/>
                  </a:solidFill>
                  <a:ln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6" name="フリーフォーム 1095"/>
                  <p:cNvSpPr/>
                  <p:nvPr/>
                </p:nvSpPr>
                <p:spPr>
                  <a:xfrm rot="6777994">
                    <a:off x="3140990" y="3114284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0" name="フリーフォーム 9"/>
            <p:cNvSpPr/>
            <p:nvPr/>
          </p:nvSpPr>
          <p:spPr>
            <a:xfrm>
              <a:off x="2884537" y="3119575"/>
              <a:ext cx="273976" cy="308073"/>
            </a:xfrm>
            <a:custGeom>
              <a:avLst/>
              <a:gdLst>
                <a:gd name="connsiteX0" fmla="*/ 33467 w 273976"/>
                <a:gd name="connsiteY0" fmla="*/ 4161 h 308073"/>
                <a:gd name="connsiteX1" fmla="*/ 85855 w 273976"/>
                <a:gd name="connsiteY1" fmla="*/ 51786 h 308073"/>
                <a:gd name="connsiteX2" fmla="*/ 135861 w 273976"/>
                <a:gd name="connsiteY2" fmla="*/ 144655 h 308073"/>
                <a:gd name="connsiteX3" fmla="*/ 138242 w 273976"/>
                <a:gd name="connsiteY3" fmla="*/ 151798 h 308073"/>
                <a:gd name="connsiteX4" fmla="*/ 197773 w 273976"/>
                <a:gd name="connsiteY4" fmla="*/ 54167 h 308073"/>
                <a:gd name="connsiteX5" fmla="*/ 231111 w 273976"/>
                <a:gd name="connsiteY5" fmla="*/ 39880 h 308073"/>
                <a:gd name="connsiteX6" fmla="*/ 273973 w 273976"/>
                <a:gd name="connsiteY6" fmla="*/ 61311 h 308073"/>
                <a:gd name="connsiteX7" fmla="*/ 228730 w 273976"/>
                <a:gd name="connsiteY7" fmla="*/ 185136 h 308073"/>
                <a:gd name="connsiteX8" fmla="*/ 169198 w 273976"/>
                <a:gd name="connsiteY8" fmla="*/ 297055 h 308073"/>
                <a:gd name="connsiteX9" fmla="*/ 126336 w 273976"/>
                <a:gd name="connsiteY9" fmla="*/ 304198 h 308073"/>
                <a:gd name="connsiteX10" fmla="*/ 121573 w 273976"/>
                <a:gd name="connsiteY10" fmla="*/ 299436 h 308073"/>
                <a:gd name="connsiteX11" fmla="*/ 47755 w 273976"/>
                <a:gd name="connsiteY11" fmla="*/ 254192 h 308073"/>
                <a:gd name="connsiteX12" fmla="*/ 130 w 273976"/>
                <a:gd name="connsiteY12" fmla="*/ 156561 h 308073"/>
                <a:gd name="connsiteX13" fmla="*/ 33467 w 273976"/>
                <a:gd name="connsiteY13" fmla="*/ 4161 h 3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976" h="308073">
                  <a:moveTo>
                    <a:pt x="33467" y="4161"/>
                  </a:moveTo>
                  <a:cubicBezTo>
                    <a:pt x="47754" y="-13301"/>
                    <a:pt x="68789" y="28370"/>
                    <a:pt x="85855" y="51786"/>
                  </a:cubicBezTo>
                  <a:cubicBezTo>
                    <a:pt x="102921" y="75202"/>
                    <a:pt x="127130" y="127986"/>
                    <a:pt x="135861" y="144655"/>
                  </a:cubicBezTo>
                  <a:cubicBezTo>
                    <a:pt x="144592" y="161324"/>
                    <a:pt x="127923" y="166879"/>
                    <a:pt x="138242" y="151798"/>
                  </a:cubicBezTo>
                  <a:cubicBezTo>
                    <a:pt x="148561" y="136717"/>
                    <a:pt x="182295" y="72820"/>
                    <a:pt x="197773" y="54167"/>
                  </a:cubicBezTo>
                  <a:cubicBezTo>
                    <a:pt x="213251" y="35514"/>
                    <a:pt x="218411" y="38689"/>
                    <a:pt x="231111" y="39880"/>
                  </a:cubicBezTo>
                  <a:cubicBezTo>
                    <a:pt x="243811" y="41071"/>
                    <a:pt x="274370" y="37102"/>
                    <a:pt x="273973" y="61311"/>
                  </a:cubicBezTo>
                  <a:cubicBezTo>
                    <a:pt x="273576" y="85520"/>
                    <a:pt x="246192" y="145845"/>
                    <a:pt x="228730" y="185136"/>
                  </a:cubicBezTo>
                  <a:cubicBezTo>
                    <a:pt x="211268" y="224427"/>
                    <a:pt x="186264" y="277211"/>
                    <a:pt x="169198" y="297055"/>
                  </a:cubicBezTo>
                  <a:cubicBezTo>
                    <a:pt x="152132" y="316899"/>
                    <a:pt x="134273" y="303801"/>
                    <a:pt x="126336" y="304198"/>
                  </a:cubicBezTo>
                  <a:cubicBezTo>
                    <a:pt x="118399" y="304595"/>
                    <a:pt x="134670" y="307770"/>
                    <a:pt x="121573" y="299436"/>
                  </a:cubicBezTo>
                  <a:cubicBezTo>
                    <a:pt x="108476" y="291102"/>
                    <a:pt x="67995" y="278004"/>
                    <a:pt x="47755" y="254192"/>
                  </a:cubicBezTo>
                  <a:cubicBezTo>
                    <a:pt x="27515" y="230380"/>
                    <a:pt x="2114" y="200217"/>
                    <a:pt x="130" y="156561"/>
                  </a:cubicBezTo>
                  <a:cubicBezTo>
                    <a:pt x="-1854" y="112905"/>
                    <a:pt x="19180" y="21623"/>
                    <a:pt x="33467" y="416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1" name="フリーフォーム 1340"/>
          <p:cNvSpPr/>
          <p:nvPr/>
        </p:nvSpPr>
        <p:spPr>
          <a:xfrm rot="18271072">
            <a:off x="2920093" y="3229687"/>
            <a:ext cx="117547" cy="216824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82" name="グループ化 2081"/>
          <p:cNvGrpSpPr/>
          <p:nvPr/>
        </p:nvGrpSpPr>
        <p:grpSpPr>
          <a:xfrm>
            <a:off x="7904772" y="1842144"/>
            <a:ext cx="298690" cy="598675"/>
            <a:chOff x="2987824" y="2756190"/>
            <a:chExt cx="425011" cy="851865"/>
          </a:xfrm>
        </p:grpSpPr>
        <p:sp>
          <p:nvSpPr>
            <p:cNvPr id="2083" name="平行四辺形 2082"/>
            <p:cNvSpPr/>
            <p:nvPr/>
          </p:nvSpPr>
          <p:spPr>
            <a:xfrm rot="5845655" flipH="1">
              <a:off x="2872293" y="3371910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4" name="平行四辺形 2083"/>
            <p:cNvSpPr/>
            <p:nvPr/>
          </p:nvSpPr>
          <p:spPr>
            <a:xfrm rot="5400000" flipH="1">
              <a:off x="2957300" y="3388911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85" name="グループ化 2084"/>
            <p:cNvGrpSpPr/>
            <p:nvPr/>
          </p:nvGrpSpPr>
          <p:grpSpPr>
            <a:xfrm>
              <a:off x="2987824" y="2756190"/>
              <a:ext cx="425011" cy="850747"/>
              <a:chOff x="2987824" y="2756190"/>
              <a:chExt cx="425011" cy="850747"/>
            </a:xfrm>
          </p:grpSpPr>
          <p:grpSp>
            <p:nvGrpSpPr>
              <p:cNvPr id="2086" name="グループ化 2085"/>
              <p:cNvGrpSpPr/>
              <p:nvPr/>
            </p:nvGrpSpPr>
            <p:grpSpPr>
              <a:xfrm>
                <a:off x="2987824" y="2756190"/>
                <a:ext cx="425011" cy="850747"/>
                <a:chOff x="3054309" y="3110711"/>
                <a:chExt cx="425011" cy="850747"/>
              </a:xfrm>
            </p:grpSpPr>
            <p:grpSp>
              <p:nvGrpSpPr>
                <p:cNvPr id="2088" name="グループ化 2087"/>
                <p:cNvGrpSpPr/>
                <p:nvPr/>
              </p:nvGrpSpPr>
              <p:grpSpPr>
                <a:xfrm rot="444907">
                  <a:off x="3054309" y="3335126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100" name="平行四辺形 2099"/>
                  <p:cNvSpPr/>
                  <p:nvPr/>
                </p:nvSpPr>
                <p:spPr>
                  <a:xfrm rot="5400000" flipH="1">
                    <a:off x="3053085" y="3714010"/>
                    <a:ext cx="436825" cy="58071"/>
                  </a:xfrm>
                  <a:prstGeom prst="parallelogram">
                    <a:avLst>
                      <a:gd name="adj" fmla="val 736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1" name="円/楕円 2100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2" name="円/楕円 2101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4" name="円/楕円 2103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5" name="円/楕円 2104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089" name="グループ化 2088"/>
                <p:cNvGrpSpPr/>
                <p:nvPr/>
              </p:nvGrpSpPr>
              <p:grpSpPr>
                <a:xfrm>
                  <a:off x="3129426" y="3342037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091" name="平行四辺形 2090"/>
                  <p:cNvSpPr/>
                  <p:nvPr/>
                </p:nvSpPr>
                <p:spPr>
                  <a:xfrm rot="5400000" flipH="1">
                    <a:off x="3064931" y="3702164"/>
                    <a:ext cx="436825" cy="81763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2" name="正方形/長方形 2091"/>
                  <p:cNvSpPr/>
                  <p:nvPr/>
                </p:nvSpPr>
                <p:spPr>
                  <a:xfrm flipH="1">
                    <a:off x="3309491" y="3711224"/>
                    <a:ext cx="180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3" name="正方形/長方形 2092"/>
                  <p:cNvSpPr/>
                  <p:nvPr/>
                </p:nvSpPr>
                <p:spPr>
                  <a:xfrm flipH="1">
                    <a:off x="3308959" y="3838286"/>
                    <a:ext cx="18000" cy="1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4" name="正方形/長方形 2093"/>
                  <p:cNvSpPr/>
                  <p:nvPr/>
                </p:nvSpPr>
                <p:spPr>
                  <a:xfrm flipH="1">
                    <a:off x="3311314" y="3773779"/>
                    <a:ext cx="144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5" name="平行四辺形 2094"/>
                  <p:cNvSpPr/>
                  <p:nvPr/>
                </p:nvSpPr>
                <p:spPr>
                  <a:xfrm rot="5400000" flipH="1">
                    <a:off x="3083068" y="3698443"/>
                    <a:ext cx="395730" cy="36000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6" name="円/楕円 2095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7" name="円/楕円 2096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8" name="円/楕円 2097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9" name="円/楕円 2098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090" name="アーチ 2089"/>
                <p:cNvSpPr/>
                <p:nvPr/>
              </p:nvSpPr>
              <p:spPr>
                <a:xfrm rot="7200000" flipH="1">
                  <a:off x="3192198" y="3142452"/>
                  <a:ext cx="318863" cy="255381"/>
                </a:xfrm>
                <a:prstGeom prst="blockArc">
                  <a:avLst>
                    <a:gd name="adj1" fmla="val 10800000"/>
                    <a:gd name="adj2" fmla="val 8707208"/>
                    <a:gd name="adj3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87" name="平行四辺形 2086"/>
              <p:cNvSpPr/>
              <p:nvPr/>
            </p:nvSpPr>
            <p:spPr>
              <a:xfrm rot="19731314">
                <a:off x="3038903" y="3492817"/>
                <a:ext cx="147006" cy="68584"/>
              </a:xfrm>
              <a:prstGeom prst="parallelogram">
                <a:avLst>
                  <a:gd name="adj" fmla="val 8109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3" name="グループ化 22"/>
          <p:cNvGrpSpPr/>
          <p:nvPr/>
        </p:nvGrpSpPr>
        <p:grpSpPr>
          <a:xfrm>
            <a:off x="1995357" y="4962696"/>
            <a:ext cx="829402" cy="955372"/>
            <a:chOff x="1995357" y="4962696"/>
            <a:chExt cx="829402" cy="955372"/>
          </a:xfrm>
        </p:grpSpPr>
        <p:grpSp>
          <p:nvGrpSpPr>
            <p:cNvPr id="2165" name="グループ化 2164"/>
            <p:cNvGrpSpPr/>
            <p:nvPr/>
          </p:nvGrpSpPr>
          <p:grpSpPr>
            <a:xfrm>
              <a:off x="2279669" y="4962696"/>
              <a:ext cx="545090" cy="783086"/>
              <a:chOff x="7005697" y="4652349"/>
              <a:chExt cx="545090" cy="783086"/>
            </a:xfrm>
          </p:grpSpPr>
          <p:grpSp>
            <p:nvGrpSpPr>
              <p:cNvPr id="2201" name="グループ化 2200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209" name="平行四辺形 220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0" name="平行四辺形 220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1" name="平行四辺形 221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02" name="平行四辺形 220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3" name="平行四辺形 220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4" name="グループ化 2203"/>
              <p:cNvGrpSpPr/>
              <p:nvPr/>
            </p:nvGrpSpPr>
            <p:grpSpPr>
              <a:xfrm>
                <a:off x="7005697" y="4652349"/>
                <a:ext cx="545090" cy="742415"/>
                <a:chOff x="7005697" y="4652349"/>
                <a:chExt cx="545090" cy="742415"/>
              </a:xfrm>
            </p:grpSpPr>
            <p:sp>
              <p:nvSpPr>
                <p:cNvPr id="2205" name="平行四辺形 2204"/>
                <p:cNvSpPr/>
                <p:nvPr/>
              </p:nvSpPr>
              <p:spPr>
                <a:xfrm rot="16200000">
                  <a:off x="6910549" y="4752333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6" name="平行四辺形 2205"/>
                <p:cNvSpPr/>
                <p:nvPr/>
              </p:nvSpPr>
              <p:spPr>
                <a:xfrm rot="16200000">
                  <a:off x="6904574" y="4757561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7" name="平行四辺形 2206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8" name="平行四辺形 2207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299" name="グループ化 2298"/>
            <p:cNvGrpSpPr/>
            <p:nvPr/>
          </p:nvGrpSpPr>
          <p:grpSpPr>
            <a:xfrm>
              <a:off x="1995357" y="5620776"/>
              <a:ext cx="724273" cy="297292"/>
              <a:chOff x="5098580" y="5998097"/>
              <a:chExt cx="724273" cy="297292"/>
            </a:xfrm>
          </p:grpSpPr>
          <p:sp>
            <p:nvSpPr>
              <p:cNvPr id="2300" name="平行四辺形 2299"/>
              <p:cNvSpPr/>
              <p:nvPr/>
            </p:nvSpPr>
            <p:spPr>
              <a:xfrm rot="1800000">
                <a:off x="5099126" y="6095894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1" name="平行四辺形 2300"/>
              <p:cNvSpPr/>
              <p:nvPr/>
            </p:nvSpPr>
            <p:spPr>
              <a:xfrm rot="1800000">
                <a:off x="5098580" y="6090447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2" name="平行四辺形 2301"/>
              <p:cNvSpPr/>
              <p:nvPr/>
            </p:nvSpPr>
            <p:spPr>
              <a:xfrm rot="1800000">
                <a:off x="5252363" y="6106650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3" name="平行四辺形 2302"/>
              <p:cNvSpPr/>
              <p:nvPr/>
            </p:nvSpPr>
            <p:spPr>
              <a:xfrm rot="1800000">
                <a:off x="5182985" y="6170394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4" name="平行四辺形 2303"/>
              <p:cNvSpPr/>
              <p:nvPr/>
            </p:nvSpPr>
            <p:spPr>
              <a:xfrm rot="1800000">
                <a:off x="5127963" y="6203359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5" name="平行四辺形 2304"/>
              <p:cNvSpPr/>
              <p:nvPr/>
            </p:nvSpPr>
            <p:spPr>
              <a:xfrm rot="1800000">
                <a:off x="5100452" y="621984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6" name="平行四辺形 2305"/>
              <p:cNvSpPr/>
              <p:nvPr/>
            </p:nvSpPr>
            <p:spPr>
              <a:xfrm rot="1800000">
                <a:off x="5210497" y="6153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7" name="平行四辺形 2306"/>
              <p:cNvSpPr/>
              <p:nvPr/>
            </p:nvSpPr>
            <p:spPr>
              <a:xfrm rot="1800000">
                <a:off x="5155474" y="61868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8" name="平行四辺形 2307"/>
              <p:cNvSpPr/>
              <p:nvPr/>
            </p:nvSpPr>
            <p:spPr>
              <a:xfrm rot="3240000">
                <a:off x="5619869" y="617099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9" name="平行四辺形 2308"/>
              <p:cNvSpPr/>
              <p:nvPr/>
            </p:nvSpPr>
            <p:spPr>
              <a:xfrm rot="3240000">
                <a:off x="5545512" y="6137270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0" name="平行四辺形 2309"/>
              <p:cNvSpPr/>
              <p:nvPr/>
            </p:nvSpPr>
            <p:spPr>
              <a:xfrm rot="1800000">
                <a:off x="5537657" y="6264896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1" name="平行四辺形 2310"/>
              <p:cNvSpPr/>
              <p:nvPr/>
            </p:nvSpPr>
            <p:spPr>
              <a:xfrm rot="1920000">
                <a:off x="5517726" y="612616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2" name="平行四辺形 2311"/>
              <p:cNvSpPr/>
              <p:nvPr/>
            </p:nvSpPr>
            <p:spPr>
              <a:xfrm rot="1920000">
                <a:off x="5307981" y="5998097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3" name="平行四辺形 2312"/>
              <p:cNvSpPr/>
              <p:nvPr/>
            </p:nvSpPr>
            <p:spPr>
              <a:xfrm rot="1920000">
                <a:off x="5406914" y="605845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74" name="グループ化 1473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1475" name="平行四辺形 1474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6" name="平行四辺形 1475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7" name="平行四辺形 1476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8" name="平行四辺形 1477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9" name="平行四辺形 1478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0" name="円/楕円 1479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81" name="直線コネクタ 1480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直線コネクタ 1481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3" name="円/楕円 1482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4" name="円/楕円 1483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5" name="平行四辺形 1484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4" name="グループ化 2313"/>
          <p:cNvGrpSpPr/>
          <p:nvPr/>
        </p:nvGrpSpPr>
        <p:grpSpPr>
          <a:xfrm>
            <a:off x="4704055" y="2167800"/>
            <a:ext cx="726956" cy="215577"/>
            <a:chOff x="5773281" y="6304349"/>
            <a:chExt cx="726956" cy="215577"/>
          </a:xfrm>
        </p:grpSpPr>
        <p:sp>
          <p:nvSpPr>
            <p:cNvPr id="2315" name="平行四辺形 2314"/>
            <p:cNvSpPr/>
            <p:nvPr/>
          </p:nvSpPr>
          <p:spPr>
            <a:xfrm rot="19800000" flipV="1">
              <a:off x="5773281" y="632940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6" name="平行四辺形 2315"/>
            <p:cNvSpPr/>
            <p:nvPr/>
          </p:nvSpPr>
          <p:spPr>
            <a:xfrm rot="19800000" flipV="1">
              <a:off x="5773282" y="6323532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7" name="平行四辺形 2316"/>
            <p:cNvSpPr/>
            <p:nvPr/>
          </p:nvSpPr>
          <p:spPr>
            <a:xfrm rot="19800000" flipV="1">
              <a:off x="5773648" y="6384556"/>
              <a:ext cx="493675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8" name="平行四辺形 2317"/>
            <p:cNvSpPr/>
            <p:nvPr/>
          </p:nvSpPr>
          <p:spPr>
            <a:xfrm rot="19800000" flipV="1">
              <a:off x="5882325" y="642795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9" name="平行四辺形 2318"/>
            <p:cNvSpPr/>
            <p:nvPr/>
          </p:nvSpPr>
          <p:spPr>
            <a:xfrm rot="19800000" flipV="1">
              <a:off x="5827303" y="639498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0" name="平行四辺形 2319"/>
            <p:cNvSpPr/>
            <p:nvPr/>
          </p:nvSpPr>
          <p:spPr>
            <a:xfrm rot="19800000" flipV="1">
              <a:off x="5799792" y="63785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1" name="平行四辺形 2320"/>
            <p:cNvSpPr/>
            <p:nvPr/>
          </p:nvSpPr>
          <p:spPr>
            <a:xfrm rot="19800000" flipV="1">
              <a:off x="5909837" y="644443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2" name="平行四辺形 2321"/>
            <p:cNvSpPr/>
            <p:nvPr/>
          </p:nvSpPr>
          <p:spPr>
            <a:xfrm rot="19800000" flipV="1">
              <a:off x="5854814" y="641147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3" name="平行四辺形 2322"/>
            <p:cNvSpPr/>
            <p:nvPr/>
          </p:nvSpPr>
          <p:spPr>
            <a:xfrm rot="18360000" flipV="1">
              <a:off x="6289809" y="6215955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4" name="平行四辺形 2323"/>
            <p:cNvSpPr/>
            <p:nvPr/>
          </p:nvSpPr>
          <p:spPr>
            <a:xfrm rot="18360000" flipV="1">
              <a:off x="6220214" y="6254442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5" name="平行四辺形 2324"/>
            <p:cNvSpPr/>
            <p:nvPr/>
          </p:nvSpPr>
          <p:spPr>
            <a:xfrm rot="19800000" flipV="1">
              <a:off x="6236997" y="6337051"/>
              <a:ext cx="86400" cy="216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6" name="平行四辺形 2325"/>
            <p:cNvSpPr/>
            <p:nvPr/>
          </p:nvSpPr>
          <p:spPr>
            <a:xfrm rot="19680000" flipV="1">
              <a:off x="6039011" y="636144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7" name="平行四辺形 2326"/>
            <p:cNvSpPr/>
            <p:nvPr/>
          </p:nvSpPr>
          <p:spPr>
            <a:xfrm rot="19680000" flipV="1">
              <a:off x="5829266" y="6489509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8" name="平行四辺形 2327"/>
            <p:cNvSpPr/>
            <p:nvPr/>
          </p:nvSpPr>
          <p:spPr>
            <a:xfrm rot="19680000" flipV="1">
              <a:off x="5928199" y="642915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8" name="グループ化 2257"/>
          <p:cNvGrpSpPr/>
          <p:nvPr/>
        </p:nvGrpSpPr>
        <p:grpSpPr>
          <a:xfrm>
            <a:off x="4894297" y="1918860"/>
            <a:ext cx="740616" cy="929540"/>
            <a:chOff x="5319400" y="2201992"/>
            <a:chExt cx="740616" cy="929540"/>
          </a:xfrm>
        </p:grpSpPr>
        <p:grpSp>
          <p:nvGrpSpPr>
            <p:cNvPr id="2259" name="グループ化 2258"/>
            <p:cNvGrpSpPr/>
            <p:nvPr/>
          </p:nvGrpSpPr>
          <p:grpSpPr>
            <a:xfrm>
              <a:off x="5319400" y="2201992"/>
              <a:ext cx="641750" cy="572291"/>
              <a:chOff x="5319400" y="2201992"/>
              <a:chExt cx="641750" cy="572291"/>
            </a:xfrm>
          </p:grpSpPr>
          <p:sp>
            <p:nvSpPr>
              <p:cNvPr id="2269" name="フリーフォーム 2268"/>
              <p:cNvSpPr/>
              <p:nvPr/>
            </p:nvSpPr>
            <p:spPr>
              <a:xfrm flipH="1">
                <a:off x="5433826" y="263475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0" name="フリーフォーム 2269"/>
              <p:cNvSpPr/>
              <p:nvPr/>
            </p:nvSpPr>
            <p:spPr>
              <a:xfrm rot="4777286" flipH="1">
                <a:off x="5333398" y="264221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1" name="フリーフォーム 2270"/>
              <p:cNvSpPr/>
              <p:nvPr/>
            </p:nvSpPr>
            <p:spPr>
              <a:xfrm rot="3923128" flipH="1">
                <a:off x="5303131" y="263778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2" name="フリーフォーム 2271"/>
              <p:cNvSpPr/>
              <p:nvPr/>
            </p:nvSpPr>
            <p:spPr>
              <a:xfrm rot="3857850" flipH="1">
                <a:off x="5295494" y="266061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3" name="フリーフォーム 2272"/>
              <p:cNvSpPr/>
              <p:nvPr/>
            </p:nvSpPr>
            <p:spPr>
              <a:xfrm rot="3506322" flipH="1">
                <a:off x="5293168" y="2681333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円/楕円 2273"/>
              <p:cNvSpPr/>
              <p:nvPr/>
            </p:nvSpPr>
            <p:spPr>
              <a:xfrm flipH="1">
                <a:off x="5392989" y="270663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5" name="フリーフォーム 2274"/>
              <p:cNvSpPr/>
              <p:nvPr/>
            </p:nvSpPr>
            <p:spPr>
              <a:xfrm rot="7826821" flipH="1">
                <a:off x="5407026" y="2671336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6" name="フリーフォーム 2275"/>
              <p:cNvSpPr/>
              <p:nvPr/>
            </p:nvSpPr>
            <p:spPr>
              <a:xfrm flipH="1">
                <a:off x="5720735" y="222364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7" name="フリーフォーム 2276"/>
              <p:cNvSpPr/>
              <p:nvPr/>
            </p:nvSpPr>
            <p:spPr>
              <a:xfrm flipH="1">
                <a:off x="5533531" y="250641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8" name="フリーフォーム 2277"/>
              <p:cNvSpPr/>
              <p:nvPr/>
            </p:nvSpPr>
            <p:spPr>
              <a:xfrm flipH="1">
                <a:off x="5652319" y="2557901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9" name="フリーフォーム 2278"/>
              <p:cNvSpPr/>
              <p:nvPr/>
            </p:nvSpPr>
            <p:spPr>
              <a:xfrm flipH="1">
                <a:off x="5724132" y="220199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0" name="フリーフォーム 2279"/>
              <p:cNvSpPr/>
              <p:nvPr/>
            </p:nvSpPr>
            <p:spPr>
              <a:xfrm rot="18704418" flipH="1">
                <a:off x="5760049" y="2415420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1" name="フリーフォーム 2280"/>
              <p:cNvSpPr/>
              <p:nvPr/>
            </p:nvSpPr>
            <p:spPr>
              <a:xfrm rot="20733585">
                <a:off x="5743080" y="225831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60" name="フリーフォーム 2259"/>
            <p:cNvSpPr/>
            <p:nvPr/>
          </p:nvSpPr>
          <p:spPr>
            <a:xfrm rot="20894208" flipH="1">
              <a:off x="5796326" y="248483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1" name="フリーフォーム 2260"/>
            <p:cNvSpPr/>
            <p:nvPr/>
          </p:nvSpPr>
          <p:spPr>
            <a:xfrm flipH="1">
              <a:off x="5738185" y="2508924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2" name="円/楕円 2261"/>
            <p:cNvSpPr/>
            <p:nvPr/>
          </p:nvSpPr>
          <p:spPr>
            <a:xfrm rot="2458621" flipH="1">
              <a:off x="5668551" y="2538595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3" name="フリーフォーム 2262"/>
            <p:cNvSpPr/>
            <p:nvPr/>
          </p:nvSpPr>
          <p:spPr>
            <a:xfrm flipH="1">
              <a:off x="5664440" y="256554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4" name="フリーフォーム 2263"/>
            <p:cNvSpPr/>
            <p:nvPr/>
          </p:nvSpPr>
          <p:spPr>
            <a:xfrm flipH="1">
              <a:off x="5427187" y="2731664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5" name="フリーフォーム 2264"/>
            <p:cNvSpPr/>
            <p:nvPr/>
          </p:nvSpPr>
          <p:spPr>
            <a:xfrm flipH="1">
              <a:off x="5437464" y="2598291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6" name="フリーフォーム 2265"/>
            <p:cNvSpPr/>
            <p:nvPr/>
          </p:nvSpPr>
          <p:spPr>
            <a:xfrm rot="20894208" flipH="1">
              <a:off x="5811358" y="2503366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7" name="フリーフォーム 2266"/>
            <p:cNvSpPr/>
            <p:nvPr/>
          </p:nvSpPr>
          <p:spPr>
            <a:xfrm rot="4712385" flipH="1">
              <a:off x="5966518" y="2500353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フリーフォーム 2267"/>
            <p:cNvSpPr/>
            <p:nvPr/>
          </p:nvSpPr>
          <p:spPr>
            <a:xfrm rot="16200000" flipH="1">
              <a:off x="5778838" y="2964926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94" name="グループ化 2393"/>
          <p:cNvGrpSpPr/>
          <p:nvPr/>
        </p:nvGrpSpPr>
        <p:grpSpPr>
          <a:xfrm flipH="1">
            <a:off x="4599623" y="1441794"/>
            <a:ext cx="559377" cy="781378"/>
            <a:chOff x="7010459" y="4654057"/>
            <a:chExt cx="559377" cy="781378"/>
          </a:xfrm>
        </p:grpSpPr>
        <p:grpSp>
          <p:nvGrpSpPr>
            <p:cNvPr id="2395" name="グループ化 2394"/>
            <p:cNvGrpSpPr/>
            <p:nvPr/>
          </p:nvGrpSpPr>
          <p:grpSpPr>
            <a:xfrm>
              <a:off x="7221653" y="5288913"/>
              <a:ext cx="186158" cy="146522"/>
              <a:chOff x="1505522" y="2099617"/>
              <a:chExt cx="848809" cy="668082"/>
            </a:xfrm>
          </p:grpSpPr>
          <p:sp>
            <p:nvSpPr>
              <p:cNvPr id="2403" name="平行四辺形 2402"/>
              <p:cNvSpPr/>
              <p:nvPr/>
            </p:nvSpPr>
            <p:spPr>
              <a:xfrm rot="16200000">
                <a:off x="1489857" y="2266845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4" name="平行四辺形 2403"/>
              <p:cNvSpPr/>
              <p:nvPr/>
            </p:nvSpPr>
            <p:spPr>
              <a:xfrm rot="5400000" flipH="1">
                <a:off x="1947503" y="2360871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5" name="平行四辺形 2404"/>
              <p:cNvSpPr/>
              <p:nvPr/>
            </p:nvSpPr>
            <p:spPr>
              <a:xfrm rot="1800000">
                <a:off x="1551726" y="2099617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96" name="平行四辺形 2395"/>
            <p:cNvSpPr/>
            <p:nvPr/>
          </p:nvSpPr>
          <p:spPr>
            <a:xfrm rot="16200000">
              <a:off x="7172951" y="5159132"/>
              <a:ext cx="307064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7" name="平行四辺形 2396"/>
            <p:cNvSpPr/>
            <p:nvPr/>
          </p:nvSpPr>
          <p:spPr>
            <a:xfrm rot="16200000">
              <a:off x="7154224" y="5161912"/>
              <a:ext cx="306278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98" name="グループ化 2397"/>
            <p:cNvGrpSpPr/>
            <p:nvPr/>
          </p:nvGrpSpPr>
          <p:grpSpPr>
            <a:xfrm>
              <a:off x="7010459" y="4654057"/>
              <a:ext cx="559377" cy="743275"/>
              <a:chOff x="7010459" y="4654057"/>
              <a:chExt cx="559377" cy="743275"/>
            </a:xfrm>
          </p:grpSpPr>
          <p:sp>
            <p:nvSpPr>
              <p:cNvPr id="2399" name="平行四辺形 2398"/>
              <p:cNvSpPr/>
              <p:nvPr/>
            </p:nvSpPr>
            <p:spPr>
              <a:xfrm rot="16200000">
                <a:off x="6929598" y="4757095"/>
                <a:ext cx="740221" cy="540254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0" name="平行四辺形 2399"/>
              <p:cNvSpPr/>
              <p:nvPr/>
            </p:nvSpPr>
            <p:spPr>
              <a:xfrm rot="16200000">
                <a:off x="6909336" y="4755180"/>
                <a:ext cx="738326" cy="53608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1" name="平行四辺形 2400"/>
              <p:cNvSpPr/>
              <p:nvPr/>
            </p:nvSpPr>
            <p:spPr>
              <a:xfrm rot="16200000">
                <a:off x="6962834" y="4729548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2" name="平行四辺形 2401"/>
              <p:cNvSpPr/>
              <p:nvPr/>
            </p:nvSpPr>
            <p:spPr>
              <a:xfrm rot="16200000">
                <a:off x="6966591" y="4735239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06" name="グループ化 2405"/>
          <p:cNvGrpSpPr/>
          <p:nvPr/>
        </p:nvGrpSpPr>
        <p:grpSpPr>
          <a:xfrm>
            <a:off x="1343792" y="1671155"/>
            <a:ext cx="566882" cy="561443"/>
            <a:chOff x="1336060" y="1668859"/>
            <a:chExt cx="566882" cy="561443"/>
          </a:xfrm>
        </p:grpSpPr>
        <p:sp>
          <p:nvSpPr>
            <p:cNvPr id="2407" name="平行四辺形 2406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8" name="平行四辺形 2407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9" name="平行四辺形 2408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0" name="平行四辺形 2409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1" name="平行四辺形 2410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2" name="平行四辺形 2411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3" name="平行四辺形 2412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4" name="平行四辺形 2413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5" name="平行四辺形 2414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6" name="平行四辺形 2415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7" name="平行四辺形 2416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8" name="平行四辺形 2417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ＭＳ Ｐゴシック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2017-12-01T06:24:21Z</dcterms:modified>
</cp:coreProperties>
</file>