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"/>
  </p:notesMasterIdLst>
  <p:sldIdLst>
    <p:sldId id="428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D7D"/>
    <a:srgbClr val="33CCFF"/>
    <a:srgbClr val="EF720B"/>
    <a:srgbClr val="996600"/>
    <a:srgbClr val="D4C1B6"/>
    <a:srgbClr val="FF9900"/>
    <a:srgbClr val="4BD0FF"/>
    <a:srgbClr val="7A6248"/>
    <a:srgbClr val="A6D87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2" autoAdjust="0"/>
    <p:restoredTop sz="96231" autoAdjust="0"/>
  </p:normalViewPr>
  <p:slideViewPr>
    <p:cSldViewPr>
      <p:cViewPr>
        <p:scale>
          <a:sx n="100" d="100"/>
          <a:sy n="100" d="100"/>
        </p:scale>
        <p:origin x="47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E0B61-2EC1-41A1-85D2-6BE8CC1CB3EF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858B-4269-46CA-99AE-17B3160F65E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9858B-4269-46CA-99AE-17B3160F65E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21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7DF5-0C47-4C2D-A52B-28BE7B607343}" type="datetimeFigureOut">
              <a:rPr kumimoji="1" lang="ja-JP" altLang="en-US" smtClean="0"/>
              <a:pPr/>
              <a:t>2017/11/13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カギ線コネクタ 34"/>
          <p:cNvCxnSpPr/>
          <p:nvPr/>
        </p:nvCxnSpPr>
        <p:spPr>
          <a:xfrm flipH="1">
            <a:off x="270394" y="1409664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34"/>
          <p:cNvCxnSpPr/>
          <p:nvPr/>
        </p:nvCxnSpPr>
        <p:spPr>
          <a:xfrm flipH="1">
            <a:off x="270394" y="-23649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08" y="4058209"/>
            <a:ext cx="590550" cy="228600"/>
          </a:xfrm>
          <a:prstGeom prst="rect">
            <a:avLst/>
          </a:prstGeom>
        </p:spPr>
      </p:pic>
      <p:sp>
        <p:nvSpPr>
          <p:cNvPr id="1781" name="円/楕円 1780"/>
          <p:cNvSpPr/>
          <p:nvPr/>
        </p:nvSpPr>
        <p:spPr>
          <a:xfrm>
            <a:off x="6924691" y="3567468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076" y="2817086"/>
            <a:ext cx="571500" cy="209550"/>
          </a:xfrm>
          <a:prstGeom prst="rect">
            <a:avLst/>
          </a:prstGeom>
        </p:spPr>
      </p:pic>
      <p:cxnSp>
        <p:nvCxnSpPr>
          <p:cNvPr id="65" name="カギ線コネクタ 34"/>
          <p:cNvCxnSpPr/>
          <p:nvPr/>
        </p:nvCxnSpPr>
        <p:spPr>
          <a:xfrm>
            <a:off x="379784" y="137126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34"/>
          <p:cNvCxnSpPr/>
          <p:nvPr/>
        </p:nvCxnSpPr>
        <p:spPr>
          <a:xfrm flipH="1">
            <a:off x="270394" y="-105957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34"/>
          <p:cNvCxnSpPr/>
          <p:nvPr/>
        </p:nvCxnSpPr>
        <p:spPr>
          <a:xfrm>
            <a:off x="270395" y="50702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カギ線コネクタ 34"/>
          <p:cNvCxnSpPr/>
          <p:nvPr/>
        </p:nvCxnSpPr>
        <p:spPr>
          <a:xfrm flipH="1">
            <a:off x="270394" y="586586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34"/>
          <p:cNvCxnSpPr/>
          <p:nvPr/>
        </p:nvCxnSpPr>
        <p:spPr>
          <a:xfrm>
            <a:off x="270395" y="-192450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平行四辺形 277"/>
          <p:cNvSpPr/>
          <p:nvPr/>
        </p:nvSpPr>
        <p:spPr>
          <a:xfrm rot="1800000">
            <a:off x="2670318" y="2763593"/>
            <a:ext cx="2419728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カギ線コネクタ 34"/>
          <p:cNvCxnSpPr/>
          <p:nvPr/>
        </p:nvCxnSpPr>
        <p:spPr>
          <a:xfrm>
            <a:off x="270395" y="293855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34"/>
          <p:cNvCxnSpPr/>
          <p:nvPr/>
        </p:nvCxnSpPr>
        <p:spPr>
          <a:xfrm>
            <a:off x="270395" y="374906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34"/>
          <p:cNvCxnSpPr/>
          <p:nvPr/>
        </p:nvCxnSpPr>
        <p:spPr>
          <a:xfrm flipH="1">
            <a:off x="270394" y="223274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34"/>
          <p:cNvCxnSpPr/>
          <p:nvPr/>
        </p:nvCxnSpPr>
        <p:spPr>
          <a:xfrm flipH="1">
            <a:off x="270394" y="305582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34"/>
          <p:cNvCxnSpPr/>
          <p:nvPr/>
        </p:nvCxnSpPr>
        <p:spPr>
          <a:xfrm flipH="1">
            <a:off x="270394" y="-188264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34"/>
          <p:cNvCxnSpPr/>
          <p:nvPr/>
        </p:nvCxnSpPr>
        <p:spPr>
          <a:xfrm>
            <a:off x="270395" y="212804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34"/>
          <p:cNvCxnSpPr/>
          <p:nvPr/>
        </p:nvCxnSpPr>
        <p:spPr>
          <a:xfrm>
            <a:off x="270395" y="-3034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34"/>
          <p:cNvCxnSpPr/>
          <p:nvPr/>
        </p:nvCxnSpPr>
        <p:spPr>
          <a:xfrm>
            <a:off x="270395" y="-111399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カギ線コネクタ 34"/>
          <p:cNvCxnSpPr/>
          <p:nvPr/>
        </p:nvCxnSpPr>
        <p:spPr>
          <a:xfrm flipH="1">
            <a:off x="270394" y="387889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カギ線コネクタ 34"/>
          <p:cNvCxnSpPr/>
          <p:nvPr/>
        </p:nvCxnSpPr>
        <p:spPr>
          <a:xfrm>
            <a:off x="270393" y="-356870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34"/>
          <p:cNvCxnSpPr/>
          <p:nvPr/>
        </p:nvCxnSpPr>
        <p:spPr>
          <a:xfrm>
            <a:off x="270393" y="-275819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34"/>
          <p:cNvCxnSpPr/>
          <p:nvPr/>
        </p:nvCxnSpPr>
        <p:spPr>
          <a:xfrm>
            <a:off x="270393" y="-437921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34"/>
          <p:cNvCxnSpPr/>
          <p:nvPr/>
        </p:nvCxnSpPr>
        <p:spPr>
          <a:xfrm flipH="1">
            <a:off x="270393" y="464320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カギ線コネクタ 34"/>
          <p:cNvCxnSpPr/>
          <p:nvPr/>
        </p:nvCxnSpPr>
        <p:spPr>
          <a:xfrm flipH="1">
            <a:off x="270393" y="54662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カギ線コネクタ 34"/>
          <p:cNvCxnSpPr/>
          <p:nvPr/>
        </p:nvCxnSpPr>
        <p:spPr>
          <a:xfrm>
            <a:off x="270394" y="539827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カギ線コネクタ 34"/>
          <p:cNvCxnSpPr/>
          <p:nvPr/>
        </p:nvCxnSpPr>
        <p:spPr>
          <a:xfrm>
            <a:off x="270394" y="620877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カギ線コネクタ 34"/>
          <p:cNvCxnSpPr/>
          <p:nvPr/>
        </p:nvCxnSpPr>
        <p:spPr>
          <a:xfrm>
            <a:off x="270394" y="458776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カギ線コネクタ 34"/>
          <p:cNvCxnSpPr/>
          <p:nvPr/>
        </p:nvCxnSpPr>
        <p:spPr>
          <a:xfrm flipH="1">
            <a:off x="253278" y="-270613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34"/>
          <p:cNvCxnSpPr/>
          <p:nvPr/>
        </p:nvCxnSpPr>
        <p:spPr>
          <a:xfrm flipH="1">
            <a:off x="253278" y="-352921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/>
          <p:nvPr/>
        </p:nvGrpSpPr>
        <p:grpSpPr>
          <a:xfrm>
            <a:off x="2207032" y="1197598"/>
            <a:ext cx="228803" cy="615417"/>
            <a:chOff x="2158612" y="1067360"/>
            <a:chExt cx="277224" cy="745656"/>
          </a:xfrm>
        </p:grpSpPr>
        <p:sp>
          <p:nvSpPr>
            <p:cNvPr id="200" name="平行四辺形 199"/>
            <p:cNvSpPr/>
            <p:nvPr/>
          </p:nvSpPr>
          <p:spPr>
            <a:xfrm rot="16200000">
              <a:off x="1937840" y="1315020"/>
              <a:ext cx="740221" cy="2557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平行四辺形 276"/>
            <p:cNvSpPr/>
            <p:nvPr/>
          </p:nvSpPr>
          <p:spPr>
            <a:xfrm rot="16200000">
              <a:off x="1916347" y="1309625"/>
              <a:ext cx="738326" cy="25379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平行四辺形 286"/>
            <p:cNvSpPr/>
            <p:nvPr/>
          </p:nvSpPr>
          <p:spPr>
            <a:xfrm rot="16200000">
              <a:off x="1950208" y="1295446"/>
              <a:ext cx="684118" cy="242158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8" name="グループ化 457"/>
          <p:cNvGrpSpPr/>
          <p:nvPr/>
        </p:nvGrpSpPr>
        <p:grpSpPr>
          <a:xfrm>
            <a:off x="2907521" y="4029492"/>
            <a:ext cx="393419" cy="712497"/>
            <a:chOff x="2296517" y="1196753"/>
            <a:chExt cx="547291" cy="991165"/>
          </a:xfrm>
        </p:grpSpPr>
        <p:sp>
          <p:nvSpPr>
            <p:cNvPr id="459" name="平行四辺形 458"/>
            <p:cNvSpPr/>
            <p:nvPr/>
          </p:nvSpPr>
          <p:spPr>
            <a:xfrm rot="5400000" flipH="1">
              <a:off x="2043749" y="144952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平行四辺形 459"/>
            <p:cNvSpPr/>
            <p:nvPr/>
          </p:nvSpPr>
          <p:spPr>
            <a:xfrm rot="5400000" flipH="1">
              <a:off x="2102590" y="147753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平行四辺形 460"/>
            <p:cNvSpPr/>
            <p:nvPr/>
          </p:nvSpPr>
          <p:spPr>
            <a:xfrm rot="5400000" flipH="1">
              <a:off x="2161431" y="1505540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2" name="カギ線コネクタ 34"/>
            <p:cNvCxnSpPr/>
            <p:nvPr/>
          </p:nvCxnSpPr>
          <p:spPr>
            <a:xfrm flipH="1">
              <a:off x="2521603" y="1561903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カギ線コネクタ 34"/>
            <p:cNvCxnSpPr/>
            <p:nvPr/>
          </p:nvCxnSpPr>
          <p:spPr>
            <a:xfrm flipH="1">
              <a:off x="2521603" y="1652391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カギ線コネクタ 34"/>
            <p:cNvCxnSpPr/>
            <p:nvPr/>
          </p:nvCxnSpPr>
          <p:spPr>
            <a:xfrm flipH="1">
              <a:off x="2521603" y="1742767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カギ線コネクタ 34"/>
            <p:cNvCxnSpPr/>
            <p:nvPr/>
          </p:nvCxnSpPr>
          <p:spPr>
            <a:xfrm flipH="1">
              <a:off x="2521603" y="1444123"/>
              <a:ext cx="214801" cy="117780"/>
            </a:xfrm>
            <a:prstGeom prst="straightConnector1">
              <a:avLst/>
            </a:prstGeom>
            <a:ln w="50800" cap="rnd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/>
        </p:nvGrpSpPr>
        <p:grpSpPr>
          <a:xfrm flipH="1">
            <a:off x="6786430" y="2358287"/>
            <a:ext cx="454493" cy="929971"/>
            <a:chOff x="7750422" y="3548328"/>
            <a:chExt cx="454493" cy="929971"/>
          </a:xfrm>
        </p:grpSpPr>
        <p:sp>
          <p:nvSpPr>
            <p:cNvPr id="485" name="平行四辺形 484"/>
            <p:cNvSpPr/>
            <p:nvPr/>
          </p:nvSpPr>
          <p:spPr>
            <a:xfrm rot="16200000">
              <a:off x="7526126" y="3799510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平行四辺形 485"/>
            <p:cNvSpPr/>
            <p:nvPr/>
          </p:nvSpPr>
          <p:spPr>
            <a:xfrm rot="16200000">
              <a:off x="7504185" y="3794565"/>
              <a:ext cx="92217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平行四辺形 486"/>
            <p:cNvSpPr/>
            <p:nvPr/>
          </p:nvSpPr>
          <p:spPr>
            <a:xfrm rot="16200000">
              <a:off x="7540761" y="3777669"/>
              <a:ext cx="854464" cy="409993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019701" y="4967187"/>
            <a:ext cx="826735" cy="948539"/>
            <a:chOff x="6743101" y="4654057"/>
            <a:chExt cx="826735" cy="948539"/>
          </a:xfrm>
        </p:grpSpPr>
        <p:sp>
          <p:nvSpPr>
            <p:cNvPr id="574" name="平行四辺形 5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平行四辺形 5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平行四辺形 5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平行四辺形 5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平行四辺形 5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平行四辺形 5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平行四辺形 5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平行四辺形 5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568" name="グループ化 567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569" name="平行四辺形 568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0" name="平行四辺形 569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1" name="平行四辺形 570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72" name="平行四辺形 571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3" name="平行四辺形 572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7" name="グループ化 26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582" name="平行四辺形 581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3" name="平行四辺形 582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4" name="平行四辺形 583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5" name="平行四辺形 584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49" name="グループ化 348"/>
          <p:cNvGrpSpPr/>
          <p:nvPr/>
        </p:nvGrpSpPr>
        <p:grpSpPr>
          <a:xfrm flipH="1">
            <a:off x="5947172" y="3549532"/>
            <a:ext cx="658681" cy="649708"/>
            <a:chOff x="1196860" y="5277639"/>
            <a:chExt cx="847451" cy="835906"/>
          </a:xfrm>
        </p:grpSpPr>
        <p:sp>
          <p:nvSpPr>
            <p:cNvPr id="367" name="平行四辺形 366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平行四辺形 367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平行四辺形 368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平行四辺形 369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平行四辺形 370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平行四辺形 371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平行四辺形 372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平行四辺形 373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平行四辺形 374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平行四辺形 375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平行四辺形 376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平行四辺形 377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0" name="直角三角形 379"/>
          <p:cNvSpPr/>
          <p:nvPr/>
        </p:nvSpPr>
        <p:spPr>
          <a:xfrm rot="18003624">
            <a:off x="7020955" y="1227502"/>
            <a:ext cx="246915" cy="30240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1" name="カギ線コネクタ 34"/>
          <p:cNvCxnSpPr/>
          <p:nvPr/>
        </p:nvCxnSpPr>
        <p:spPr>
          <a:xfrm flipH="1">
            <a:off x="6664049" y="140012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角三角形 4"/>
          <p:cNvSpPr/>
          <p:nvPr/>
        </p:nvSpPr>
        <p:spPr>
          <a:xfrm rot="18003624">
            <a:off x="7014902" y="1215582"/>
            <a:ext cx="246915" cy="30240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9" name="カギ線コネクタ 34"/>
          <p:cNvCxnSpPr/>
          <p:nvPr/>
        </p:nvCxnSpPr>
        <p:spPr>
          <a:xfrm flipH="1">
            <a:off x="6657996" y="138820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/>
          <p:cNvGrpSpPr/>
          <p:nvPr/>
        </p:nvGrpSpPr>
        <p:grpSpPr>
          <a:xfrm>
            <a:off x="5899136" y="910186"/>
            <a:ext cx="650536" cy="383361"/>
            <a:chOff x="5946159" y="1821503"/>
            <a:chExt cx="650536" cy="383361"/>
          </a:xfrm>
        </p:grpSpPr>
        <p:cxnSp>
          <p:nvCxnSpPr>
            <p:cNvPr id="384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グループ化 395"/>
          <p:cNvGrpSpPr/>
          <p:nvPr/>
        </p:nvGrpSpPr>
        <p:grpSpPr>
          <a:xfrm flipH="1">
            <a:off x="6671521" y="1728774"/>
            <a:ext cx="650536" cy="383361"/>
            <a:chOff x="5946159" y="1821503"/>
            <a:chExt cx="650536" cy="383361"/>
          </a:xfrm>
        </p:grpSpPr>
        <p:cxnSp>
          <p:nvCxnSpPr>
            <p:cNvPr id="397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グループ化 398"/>
          <p:cNvGrpSpPr/>
          <p:nvPr/>
        </p:nvGrpSpPr>
        <p:grpSpPr>
          <a:xfrm>
            <a:off x="7337121" y="1741620"/>
            <a:ext cx="650536" cy="383361"/>
            <a:chOff x="5946159" y="1821503"/>
            <a:chExt cx="650536" cy="383361"/>
          </a:xfrm>
        </p:grpSpPr>
        <p:cxnSp>
          <p:nvCxnSpPr>
            <p:cNvPr id="400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6" name="グループ化 405"/>
          <p:cNvGrpSpPr/>
          <p:nvPr/>
        </p:nvGrpSpPr>
        <p:grpSpPr>
          <a:xfrm>
            <a:off x="7821159" y="2991318"/>
            <a:ext cx="414345" cy="461476"/>
            <a:chOff x="1332548" y="2349080"/>
            <a:chExt cx="639944" cy="712736"/>
          </a:xfrm>
        </p:grpSpPr>
        <p:grpSp>
          <p:nvGrpSpPr>
            <p:cNvPr id="407" name="グループ化 406"/>
            <p:cNvGrpSpPr/>
            <p:nvPr/>
          </p:nvGrpSpPr>
          <p:grpSpPr>
            <a:xfrm>
              <a:off x="1332548" y="2349080"/>
              <a:ext cx="536575" cy="712736"/>
              <a:chOff x="1332548" y="2349080"/>
              <a:chExt cx="536575" cy="712736"/>
            </a:xfrm>
          </p:grpSpPr>
          <p:sp>
            <p:nvSpPr>
              <p:cNvPr id="409" name="平行四辺形 408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0" name="平行四辺形 409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1" name="二等辺三角形 410"/>
              <p:cNvSpPr/>
              <p:nvPr/>
            </p:nvSpPr>
            <p:spPr>
              <a:xfrm rot="19800000">
                <a:off x="1332548" y="2633886"/>
                <a:ext cx="471977" cy="335514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8" name="二等辺三角形 407"/>
            <p:cNvSpPr/>
            <p:nvPr/>
          </p:nvSpPr>
          <p:spPr>
            <a:xfrm rot="19800000" flipV="1">
              <a:off x="1500514" y="2449388"/>
              <a:ext cx="471978" cy="335514"/>
            </a:xfrm>
            <a:prstGeom prst="triangle">
              <a:avLst>
                <a:gd name="adj" fmla="val 2225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0" name="グループ化 669"/>
          <p:cNvGrpSpPr/>
          <p:nvPr/>
        </p:nvGrpSpPr>
        <p:grpSpPr>
          <a:xfrm>
            <a:off x="4471459" y="1917104"/>
            <a:ext cx="1787219" cy="1070795"/>
            <a:chOff x="5997437" y="1203725"/>
            <a:chExt cx="1349273" cy="795878"/>
          </a:xfrm>
          <a:solidFill>
            <a:schemeClr val="bg1">
              <a:lumMod val="50000"/>
            </a:schemeClr>
          </a:solidFill>
        </p:grpSpPr>
        <p:sp>
          <p:nvSpPr>
            <p:cNvPr id="671" name="平行四辺形 670"/>
            <p:cNvSpPr/>
            <p:nvPr/>
          </p:nvSpPr>
          <p:spPr>
            <a:xfrm rot="1800000">
              <a:off x="5997439" y="1232578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2" name="平行四辺形 671"/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3" name="グループ化 672"/>
          <p:cNvGrpSpPr/>
          <p:nvPr/>
        </p:nvGrpSpPr>
        <p:grpSpPr>
          <a:xfrm flipH="1">
            <a:off x="4989808" y="1758507"/>
            <a:ext cx="826735" cy="948539"/>
            <a:chOff x="6743101" y="4654057"/>
            <a:chExt cx="826735" cy="948539"/>
          </a:xfrm>
        </p:grpSpPr>
        <p:sp>
          <p:nvSpPr>
            <p:cNvPr id="674" name="平行四辺形 6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5" name="平行四辺形 6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6" name="平行四辺形 6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7" name="平行四辺形 6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8" name="平行四辺形 6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9" name="平行四辺形 6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0" name="平行四辺形 6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1" name="平行四辺形 6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2" name="グループ化 681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683" name="グループ化 682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691" name="平行四辺形 690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2" name="平行四辺形 691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3" name="平行四辺形 692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84" name="平行四辺形 683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5" name="平行四辺形 684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86" name="グループ化 685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687" name="平行四辺形 686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8" name="平行四辺形 687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9" name="平行四辺形 688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0" name="平行四辺形 689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5" name="グループ化 34"/>
          <p:cNvGrpSpPr/>
          <p:nvPr/>
        </p:nvGrpSpPr>
        <p:grpSpPr>
          <a:xfrm>
            <a:off x="5319400" y="2201992"/>
            <a:ext cx="739820" cy="922913"/>
            <a:chOff x="5319400" y="2201992"/>
            <a:chExt cx="739820" cy="922913"/>
          </a:xfrm>
        </p:grpSpPr>
        <p:sp>
          <p:nvSpPr>
            <p:cNvPr id="705" name="フリーフォーム 704"/>
            <p:cNvSpPr/>
            <p:nvPr/>
          </p:nvSpPr>
          <p:spPr>
            <a:xfrm flipH="1">
              <a:off x="5433826" y="2634758"/>
              <a:ext cx="7426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6" name="フリーフォーム 705"/>
            <p:cNvSpPr/>
            <p:nvPr/>
          </p:nvSpPr>
          <p:spPr>
            <a:xfrm rot="4777286" flipH="1">
              <a:off x="5333398" y="2642213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フリーフォーム 706"/>
            <p:cNvSpPr/>
            <p:nvPr/>
          </p:nvSpPr>
          <p:spPr>
            <a:xfrm rot="3923128" flipH="1">
              <a:off x="5303131" y="2637784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8" name="フリーフォーム 707"/>
            <p:cNvSpPr/>
            <p:nvPr/>
          </p:nvSpPr>
          <p:spPr>
            <a:xfrm rot="3857850" flipH="1">
              <a:off x="5295494" y="2660615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9" name="フリーフォーム 708"/>
            <p:cNvSpPr/>
            <p:nvPr/>
          </p:nvSpPr>
          <p:spPr>
            <a:xfrm rot="3506322" flipH="1">
              <a:off x="5293168" y="2681333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0" name="円/楕円 709"/>
            <p:cNvSpPr/>
            <p:nvPr/>
          </p:nvSpPr>
          <p:spPr>
            <a:xfrm flipH="1">
              <a:off x="5392989" y="2706630"/>
              <a:ext cx="48263" cy="48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1" name="フリーフォーム 710"/>
            <p:cNvSpPr/>
            <p:nvPr/>
          </p:nvSpPr>
          <p:spPr>
            <a:xfrm rot="7826821" flipH="1">
              <a:off x="5407026" y="2671336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6" name="フリーフォーム 695"/>
            <p:cNvSpPr/>
            <p:nvPr/>
          </p:nvSpPr>
          <p:spPr>
            <a:xfrm flipH="1">
              <a:off x="5720735" y="2223640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7" name="フリーフォーム 696"/>
            <p:cNvSpPr/>
            <p:nvPr/>
          </p:nvSpPr>
          <p:spPr>
            <a:xfrm flipH="1">
              <a:off x="5421239" y="2563720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 697"/>
            <p:cNvSpPr/>
            <p:nvPr/>
          </p:nvSpPr>
          <p:spPr>
            <a:xfrm flipH="1">
              <a:off x="5707659" y="2513856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円/楕円 698"/>
            <p:cNvSpPr/>
            <p:nvPr/>
          </p:nvSpPr>
          <p:spPr>
            <a:xfrm rot="2458621" flipH="1">
              <a:off x="5644023" y="2537177"/>
              <a:ext cx="129629" cy="24003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0" name="フリーフォーム 699"/>
            <p:cNvSpPr/>
            <p:nvPr/>
          </p:nvSpPr>
          <p:spPr>
            <a:xfrm flipH="1">
              <a:off x="5533531" y="2506412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1" name="フリーフォーム 700"/>
            <p:cNvSpPr/>
            <p:nvPr/>
          </p:nvSpPr>
          <p:spPr>
            <a:xfrm flipH="1">
              <a:off x="5661843" y="2555520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2" name="フリーフォーム 701"/>
            <p:cNvSpPr/>
            <p:nvPr/>
          </p:nvSpPr>
          <p:spPr>
            <a:xfrm flipH="1">
              <a:off x="5724132" y="2201992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3" name="フリーフォーム 702"/>
            <p:cNvSpPr/>
            <p:nvPr/>
          </p:nvSpPr>
          <p:spPr>
            <a:xfrm rot="18704418" flipH="1">
              <a:off x="5760049" y="2415420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フリーフォーム 703"/>
            <p:cNvSpPr/>
            <p:nvPr/>
          </p:nvSpPr>
          <p:spPr>
            <a:xfrm rot="20733585">
              <a:off x="5743080" y="2258314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6" name="図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0718" y="2811433"/>
            <a:ext cx="447675" cy="2667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4558" y="3248390"/>
            <a:ext cx="990600" cy="24765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backgroundMark x1="88462" y1="52632" x2="88462" y2="526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1698" y="1699908"/>
            <a:ext cx="742950" cy="180975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4017" y="6141289"/>
            <a:ext cx="647700" cy="20955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4785" y="774412"/>
            <a:ext cx="962025" cy="17145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3036" y="6175754"/>
            <a:ext cx="295275" cy="161925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26898" y="5333930"/>
            <a:ext cx="533400" cy="20955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18699" y="4528529"/>
            <a:ext cx="361950" cy="161925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71375" y="4797152"/>
            <a:ext cx="314325" cy="171450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5561" y="4417846"/>
            <a:ext cx="609600" cy="219075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04249" y="1709005"/>
            <a:ext cx="504825" cy="219075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90822" y="2730761"/>
            <a:ext cx="371475" cy="228600"/>
          </a:xfrm>
          <a:prstGeom prst="rect">
            <a:avLst/>
          </a:prstGeom>
        </p:spPr>
      </p:pic>
      <p:grpSp>
        <p:nvGrpSpPr>
          <p:cNvPr id="501" name="グループ化 500"/>
          <p:cNvGrpSpPr/>
          <p:nvPr/>
        </p:nvGrpSpPr>
        <p:grpSpPr>
          <a:xfrm>
            <a:off x="539755" y="3315798"/>
            <a:ext cx="1064095" cy="1119781"/>
            <a:chOff x="766927" y="3152762"/>
            <a:chExt cx="1064095" cy="1119781"/>
          </a:xfrm>
        </p:grpSpPr>
        <p:grpSp>
          <p:nvGrpSpPr>
            <p:cNvPr id="536" name="グループ化 535"/>
            <p:cNvGrpSpPr/>
            <p:nvPr/>
          </p:nvGrpSpPr>
          <p:grpSpPr>
            <a:xfrm rot="60000">
              <a:off x="778963" y="3728183"/>
              <a:ext cx="1052059" cy="524094"/>
              <a:chOff x="3337075" y="3933812"/>
              <a:chExt cx="1052059" cy="524094"/>
            </a:xfrm>
          </p:grpSpPr>
          <p:sp>
            <p:nvSpPr>
              <p:cNvPr id="645" name="平行四辺形 644"/>
              <p:cNvSpPr/>
              <p:nvPr/>
            </p:nvSpPr>
            <p:spPr>
              <a:xfrm rot="1734465">
                <a:off x="3337075" y="4074747"/>
                <a:ext cx="1052059" cy="24128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6" name="平行四辺形 645"/>
              <p:cNvSpPr/>
              <p:nvPr/>
            </p:nvSpPr>
            <p:spPr>
              <a:xfrm rot="5400000" flipH="1">
                <a:off x="4139514" y="4235201"/>
                <a:ext cx="238155" cy="20725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7" name="正方形/長方形 646"/>
              <p:cNvSpPr/>
              <p:nvPr/>
            </p:nvSpPr>
            <p:spPr>
              <a:xfrm>
                <a:off x="3365901" y="3933812"/>
                <a:ext cx="95625" cy="969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8" name="平行四辺形 647"/>
              <p:cNvSpPr/>
              <p:nvPr/>
            </p:nvSpPr>
            <p:spPr>
              <a:xfrm rot="1734465">
                <a:off x="3347285" y="3948919"/>
                <a:ext cx="1029189" cy="23398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1" name="平行四辺形 550"/>
            <p:cNvSpPr/>
            <p:nvPr/>
          </p:nvSpPr>
          <p:spPr>
            <a:xfrm rot="5400000" flipH="1">
              <a:off x="1561509" y="3757623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1" name="平行四辺形 600"/>
            <p:cNvSpPr/>
            <p:nvPr/>
          </p:nvSpPr>
          <p:spPr>
            <a:xfrm rot="16200000">
              <a:off x="799087" y="3568221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2" name="平行四辺形 601"/>
            <p:cNvSpPr/>
            <p:nvPr/>
          </p:nvSpPr>
          <p:spPr>
            <a:xfrm rot="5340000" flipH="1">
              <a:off x="1570298" y="4049838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03" name="グループ化 602"/>
            <p:cNvGrpSpPr/>
            <p:nvPr/>
          </p:nvGrpSpPr>
          <p:grpSpPr>
            <a:xfrm>
              <a:off x="1042364" y="3682217"/>
              <a:ext cx="459843" cy="275269"/>
              <a:chOff x="3365889" y="3452324"/>
              <a:chExt cx="848809" cy="480732"/>
            </a:xfrm>
          </p:grpSpPr>
          <p:sp>
            <p:nvSpPr>
              <p:cNvPr id="643" name="平行四辺形 642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4" name="平行四辺形 643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4" name="グループ化 603"/>
            <p:cNvGrpSpPr/>
            <p:nvPr/>
          </p:nvGrpSpPr>
          <p:grpSpPr>
            <a:xfrm>
              <a:off x="1316139" y="3838825"/>
              <a:ext cx="459843" cy="275269"/>
              <a:chOff x="3365889" y="3452324"/>
              <a:chExt cx="848809" cy="480732"/>
            </a:xfrm>
          </p:grpSpPr>
          <p:sp>
            <p:nvSpPr>
              <p:cNvPr id="641" name="平行四辺形 640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2" name="平行四辺形 641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5" name="グループ化 604"/>
            <p:cNvGrpSpPr/>
            <p:nvPr/>
          </p:nvGrpSpPr>
          <p:grpSpPr>
            <a:xfrm>
              <a:off x="822606" y="3413194"/>
              <a:ext cx="459843" cy="275269"/>
              <a:chOff x="3365889" y="3452324"/>
              <a:chExt cx="848809" cy="480732"/>
            </a:xfrm>
          </p:grpSpPr>
          <p:sp>
            <p:nvSpPr>
              <p:cNvPr id="621" name="平行四辺形 620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2" name="平行四辺形 621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6" name="グループ化 605"/>
            <p:cNvGrpSpPr/>
            <p:nvPr/>
          </p:nvGrpSpPr>
          <p:grpSpPr>
            <a:xfrm>
              <a:off x="1102872" y="3574446"/>
              <a:ext cx="459843" cy="275269"/>
              <a:chOff x="3365889" y="3452324"/>
              <a:chExt cx="848809" cy="480732"/>
            </a:xfrm>
          </p:grpSpPr>
          <p:sp>
            <p:nvSpPr>
              <p:cNvPr id="619" name="平行四辺形 618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0" name="平行四辺形 619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07" name="平行四辺形 606"/>
            <p:cNvSpPr/>
            <p:nvPr/>
          </p:nvSpPr>
          <p:spPr>
            <a:xfrm rot="16200000">
              <a:off x="1355154" y="3747575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8" name="平行四辺形 607"/>
            <p:cNvSpPr/>
            <p:nvPr/>
          </p:nvSpPr>
          <p:spPr>
            <a:xfrm rot="16200000">
              <a:off x="801468" y="3287298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09" name="グループ化 608"/>
            <p:cNvGrpSpPr/>
            <p:nvPr/>
          </p:nvGrpSpPr>
          <p:grpSpPr>
            <a:xfrm>
              <a:off x="1044745" y="3401294"/>
              <a:ext cx="459843" cy="275269"/>
              <a:chOff x="3365889" y="3452324"/>
              <a:chExt cx="848809" cy="480732"/>
            </a:xfrm>
          </p:grpSpPr>
          <p:sp>
            <p:nvSpPr>
              <p:cNvPr id="617" name="平行四辺形 616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8" name="平行四辺形 617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10" name="グループ化 609"/>
            <p:cNvGrpSpPr/>
            <p:nvPr/>
          </p:nvGrpSpPr>
          <p:grpSpPr>
            <a:xfrm>
              <a:off x="1318520" y="3557902"/>
              <a:ext cx="459843" cy="275269"/>
              <a:chOff x="3365889" y="3452324"/>
              <a:chExt cx="848809" cy="480732"/>
            </a:xfrm>
          </p:grpSpPr>
          <p:sp>
            <p:nvSpPr>
              <p:cNvPr id="615" name="平行四辺形 614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6" name="平行四辺形 615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1" name="平行四辺形 610"/>
            <p:cNvSpPr/>
            <p:nvPr/>
          </p:nvSpPr>
          <p:spPr>
            <a:xfrm rot="1804447">
              <a:off x="777445" y="3297178"/>
              <a:ext cx="1018256" cy="20213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平行四辺形 611"/>
            <p:cNvSpPr/>
            <p:nvPr/>
          </p:nvSpPr>
          <p:spPr>
            <a:xfrm rot="5400000" flipH="1">
              <a:off x="1559723" y="3463387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3" name="正方形/長方形 612"/>
            <p:cNvSpPr/>
            <p:nvPr/>
          </p:nvSpPr>
          <p:spPr>
            <a:xfrm>
              <a:off x="800397" y="3152762"/>
              <a:ext cx="45719" cy="630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4" name="平行四辺形 613"/>
            <p:cNvSpPr/>
            <p:nvPr/>
          </p:nvSpPr>
          <p:spPr>
            <a:xfrm rot="1790419">
              <a:off x="766927" y="318248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9" name="グループ化 648"/>
          <p:cNvGrpSpPr/>
          <p:nvPr/>
        </p:nvGrpSpPr>
        <p:grpSpPr>
          <a:xfrm>
            <a:off x="1207745" y="3750683"/>
            <a:ext cx="1064095" cy="1119781"/>
            <a:chOff x="2626875" y="3239597"/>
            <a:chExt cx="1064095" cy="1119781"/>
          </a:xfrm>
        </p:grpSpPr>
        <p:grpSp>
          <p:nvGrpSpPr>
            <p:cNvPr id="650" name="グループ化 649"/>
            <p:cNvGrpSpPr/>
            <p:nvPr/>
          </p:nvGrpSpPr>
          <p:grpSpPr>
            <a:xfrm rot="21540000" flipH="1">
              <a:off x="2626875" y="3815018"/>
              <a:ext cx="1052059" cy="524094"/>
              <a:chOff x="3337075" y="3933812"/>
              <a:chExt cx="1052059" cy="524094"/>
            </a:xfrm>
          </p:grpSpPr>
          <p:sp>
            <p:nvSpPr>
              <p:cNvPr id="718" name="平行四辺形 717"/>
              <p:cNvSpPr/>
              <p:nvPr/>
            </p:nvSpPr>
            <p:spPr>
              <a:xfrm rot="1734465">
                <a:off x="3337075" y="4074747"/>
                <a:ext cx="1052059" cy="24128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9" name="平行四辺形 718"/>
              <p:cNvSpPr/>
              <p:nvPr/>
            </p:nvSpPr>
            <p:spPr>
              <a:xfrm rot="5400000" flipH="1">
                <a:off x="4139514" y="4235201"/>
                <a:ext cx="238155" cy="20725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0" name="正方形/長方形 719"/>
              <p:cNvSpPr/>
              <p:nvPr/>
            </p:nvSpPr>
            <p:spPr>
              <a:xfrm>
                <a:off x="3365901" y="3933812"/>
                <a:ext cx="95625" cy="969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1" name="平行四辺形 720"/>
              <p:cNvSpPr/>
              <p:nvPr/>
            </p:nvSpPr>
            <p:spPr>
              <a:xfrm rot="1734465">
                <a:off x="3347285" y="3948919"/>
                <a:ext cx="1029189" cy="23398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1" name="平行四辺形 650"/>
            <p:cNvSpPr/>
            <p:nvPr/>
          </p:nvSpPr>
          <p:spPr>
            <a:xfrm rot="16200000">
              <a:off x="2663221" y="3844458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2" name="平行四辺形 651"/>
            <p:cNvSpPr/>
            <p:nvPr/>
          </p:nvSpPr>
          <p:spPr>
            <a:xfrm rot="5400000" flipH="1">
              <a:off x="3409932" y="3655056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3" name="平行四辺形 652"/>
            <p:cNvSpPr/>
            <p:nvPr/>
          </p:nvSpPr>
          <p:spPr>
            <a:xfrm rot="16260000">
              <a:off x="2649444" y="4136673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54" name="グループ化 653"/>
            <p:cNvGrpSpPr/>
            <p:nvPr/>
          </p:nvGrpSpPr>
          <p:grpSpPr>
            <a:xfrm flipH="1">
              <a:off x="2955690" y="3769052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6" name="平行四辺形 715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7" name="平行四辺形 716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5" name="平行四辺形 654"/>
            <p:cNvSpPr/>
            <p:nvPr/>
          </p:nvSpPr>
          <p:spPr>
            <a:xfrm rot="5400000" flipH="1">
              <a:off x="2872697" y="3931868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6" name="平行四辺形 655"/>
            <p:cNvSpPr/>
            <p:nvPr/>
          </p:nvSpPr>
          <p:spPr>
            <a:xfrm rot="16200000">
              <a:off x="2660882" y="3983807"/>
              <a:ext cx="238155" cy="196088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57" name="グループ化 656"/>
            <p:cNvGrpSpPr/>
            <p:nvPr/>
          </p:nvGrpSpPr>
          <p:grpSpPr>
            <a:xfrm flipH="1">
              <a:off x="3175448" y="3500029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4" name="平行四辺形 713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5" name="平行四辺形 714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8" name="グループ化 657"/>
            <p:cNvGrpSpPr/>
            <p:nvPr/>
          </p:nvGrpSpPr>
          <p:grpSpPr>
            <a:xfrm flipH="1">
              <a:off x="2895182" y="3661281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2" name="平行四辺形 711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3" name="平行四辺形 712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9" name="平行四辺形 658"/>
            <p:cNvSpPr/>
            <p:nvPr/>
          </p:nvSpPr>
          <p:spPr>
            <a:xfrm rot="5400000" flipH="1">
              <a:off x="2856455" y="3834410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0" name="平行四辺形 659"/>
            <p:cNvSpPr/>
            <p:nvPr/>
          </p:nvSpPr>
          <p:spPr>
            <a:xfrm rot="5400000" flipH="1">
              <a:off x="3407551" y="3374133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61" name="グループ化 660"/>
            <p:cNvGrpSpPr/>
            <p:nvPr/>
          </p:nvGrpSpPr>
          <p:grpSpPr>
            <a:xfrm flipH="1">
              <a:off x="2953309" y="3488129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694" name="平行四辺形 693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5" name="平行四辺形 694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62" name="平行四辺形 661"/>
            <p:cNvSpPr/>
            <p:nvPr/>
          </p:nvSpPr>
          <p:spPr>
            <a:xfrm rot="5400000" flipH="1">
              <a:off x="2870316" y="3650945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3" name="平行四辺形 662"/>
            <p:cNvSpPr/>
            <p:nvPr/>
          </p:nvSpPr>
          <p:spPr>
            <a:xfrm rot="16200000">
              <a:off x="2658501" y="3702884"/>
              <a:ext cx="238155" cy="196088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4" name="平行四辺形 663"/>
            <p:cNvSpPr/>
            <p:nvPr/>
          </p:nvSpPr>
          <p:spPr>
            <a:xfrm rot="19795553" flipH="1">
              <a:off x="2662196" y="3384013"/>
              <a:ext cx="1018256" cy="20213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5" name="平行四辺形 664"/>
            <p:cNvSpPr/>
            <p:nvPr/>
          </p:nvSpPr>
          <p:spPr>
            <a:xfrm rot="16200000">
              <a:off x="2660019" y="3550222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6" name="正方形/長方形 665"/>
            <p:cNvSpPr/>
            <p:nvPr/>
          </p:nvSpPr>
          <p:spPr>
            <a:xfrm flipH="1">
              <a:off x="3611781" y="3239597"/>
              <a:ext cx="45719" cy="630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7" name="平行四辺形 666"/>
            <p:cNvSpPr/>
            <p:nvPr/>
          </p:nvSpPr>
          <p:spPr>
            <a:xfrm rot="19809581" flipH="1">
              <a:off x="2638911" y="3269322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22" name="グループ化 721"/>
          <p:cNvGrpSpPr/>
          <p:nvPr/>
        </p:nvGrpSpPr>
        <p:grpSpPr>
          <a:xfrm>
            <a:off x="3454966" y="5019030"/>
            <a:ext cx="677975" cy="1018919"/>
            <a:chOff x="3428883" y="5359440"/>
            <a:chExt cx="677975" cy="1018919"/>
          </a:xfrm>
        </p:grpSpPr>
        <p:sp>
          <p:nvSpPr>
            <p:cNvPr id="723" name="円/楕円 722"/>
            <p:cNvSpPr/>
            <p:nvPr/>
          </p:nvSpPr>
          <p:spPr>
            <a:xfrm>
              <a:off x="3430289" y="6019089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4" name="正方形/長方形 723"/>
            <p:cNvSpPr/>
            <p:nvPr/>
          </p:nvSpPr>
          <p:spPr>
            <a:xfrm>
              <a:off x="3442661" y="6012139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5" name="円/楕円 724"/>
            <p:cNvSpPr/>
            <p:nvPr/>
          </p:nvSpPr>
          <p:spPr>
            <a:xfrm>
              <a:off x="3430289" y="5836088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6" name="円/楕円 725"/>
            <p:cNvSpPr/>
            <p:nvPr/>
          </p:nvSpPr>
          <p:spPr>
            <a:xfrm>
              <a:off x="3498708" y="5878354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円/楕円 726"/>
            <p:cNvSpPr/>
            <p:nvPr/>
          </p:nvSpPr>
          <p:spPr>
            <a:xfrm>
              <a:off x="3430289" y="5780722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8" name="正方形/長方形 727"/>
            <p:cNvSpPr/>
            <p:nvPr/>
          </p:nvSpPr>
          <p:spPr>
            <a:xfrm>
              <a:off x="3442661" y="5773772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9" name="円/楕円 728"/>
            <p:cNvSpPr/>
            <p:nvPr/>
          </p:nvSpPr>
          <p:spPr>
            <a:xfrm>
              <a:off x="3430289" y="559772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0" name="円/楕円 729"/>
            <p:cNvSpPr/>
            <p:nvPr/>
          </p:nvSpPr>
          <p:spPr>
            <a:xfrm>
              <a:off x="3498708" y="5639987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円/楕円 730"/>
            <p:cNvSpPr/>
            <p:nvPr/>
          </p:nvSpPr>
          <p:spPr>
            <a:xfrm>
              <a:off x="3430289" y="554244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2" name="正方形/長方形 731"/>
            <p:cNvSpPr/>
            <p:nvPr/>
          </p:nvSpPr>
          <p:spPr>
            <a:xfrm>
              <a:off x="3442661" y="5535491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3" name="正方形/長方形 732"/>
            <p:cNvSpPr/>
            <p:nvPr/>
          </p:nvSpPr>
          <p:spPr>
            <a:xfrm>
              <a:off x="3428883" y="5533274"/>
              <a:ext cx="350409" cy="83973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4" name="円/楕円 733"/>
            <p:cNvSpPr/>
            <p:nvPr/>
          </p:nvSpPr>
          <p:spPr>
            <a:xfrm>
              <a:off x="3430289" y="5359440"/>
              <a:ext cx="676569" cy="3592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円/楕円 734"/>
            <p:cNvSpPr/>
            <p:nvPr/>
          </p:nvSpPr>
          <p:spPr>
            <a:xfrm>
              <a:off x="3498708" y="5401706"/>
              <a:ext cx="539731" cy="286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6" name="グループ化 745"/>
          <p:cNvGrpSpPr/>
          <p:nvPr/>
        </p:nvGrpSpPr>
        <p:grpSpPr>
          <a:xfrm>
            <a:off x="6003165" y="2365154"/>
            <a:ext cx="180170" cy="109636"/>
            <a:chOff x="4559331" y="3362289"/>
            <a:chExt cx="272710" cy="196441"/>
          </a:xfrm>
        </p:grpSpPr>
        <p:sp>
          <p:nvSpPr>
            <p:cNvPr id="747" name="円/楕円 746"/>
            <p:cNvSpPr/>
            <p:nvPr/>
          </p:nvSpPr>
          <p:spPr>
            <a:xfrm>
              <a:off x="4768110" y="3489027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平行四辺形 747"/>
            <p:cNvSpPr/>
            <p:nvPr/>
          </p:nvSpPr>
          <p:spPr>
            <a:xfrm rot="19800000" flipH="1">
              <a:off x="4760197" y="3505121"/>
              <a:ext cx="45719" cy="50996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9" name="グループ化 748"/>
            <p:cNvGrpSpPr/>
            <p:nvPr/>
          </p:nvGrpSpPr>
          <p:grpSpPr>
            <a:xfrm>
              <a:off x="4559331" y="3362289"/>
              <a:ext cx="272710" cy="196441"/>
              <a:chOff x="4556950" y="3362289"/>
              <a:chExt cx="272710" cy="196441"/>
            </a:xfrm>
          </p:grpSpPr>
          <p:sp>
            <p:nvSpPr>
              <p:cNvPr id="751" name="フリーフォーム 750"/>
              <p:cNvSpPr/>
              <p:nvPr/>
            </p:nvSpPr>
            <p:spPr>
              <a:xfrm>
                <a:off x="4556950" y="3381236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フリーフォーム 751"/>
              <p:cNvSpPr/>
              <p:nvPr/>
            </p:nvSpPr>
            <p:spPr>
              <a:xfrm>
                <a:off x="4556950" y="3362289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フリーフォーム 752"/>
              <p:cNvSpPr/>
              <p:nvPr/>
            </p:nvSpPr>
            <p:spPr>
              <a:xfrm>
                <a:off x="4587571" y="3369286"/>
                <a:ext cx="84492" cy="26673"/>
              </a:xfrm>
              <a:custGeom>
                <a:avLst/>
                <a:gdLst>
                  <a:gd name="connsiteX0" fmla="*/ 84442 w 84492"/>
                  <a:gd name="connsiteY0" fmla="*/ 26377 h 26673"/>
                  <a:gd name="connsiteX1" fmla="*/ 15385 w 84492"/>
                  <a:gd name="connsiteY1" fmla="*/ 183 h 26673"/>
                  <a:gd name="connsiteX2" fmla="*/ 3479 w 84492"/>
                  <a:gd name="connsiteY2" fmla="*/ 14470 h 26673"/>
                  <a:gd name="connsiteX3" fmla="*/ 84442 w 84492"/>
                  <a:gd name="connsiteY3" fmla="*/ 26377 h 2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492" h="26673">
                    <a:moveTo>
                      <a:pt x="84442" y="26377"/>
                    </a:moveTo>
                    <a:cubicBezTo>
                      <a:pt x="86426" y="23996"/>
                      <a:pt x="28879" y="2167"/>
                      <a:pt x="15385" y="183"/>
                    </a:cubicBezTo>
                    <a:cubicBezTo>
                      <a:pt x="1891" y="-1801"/>
                      <a:pt x="-4459" y="12882"/>
                      <a:pt x="3479" y="14470"/>
                    </a:cubicBezTo>
                    <a:cubicBezTo>
                      <a:pt x="11417" y="16058"/>
                      <a:pt x="82458" y="28758"/>
                      <a:pt x="84442" y="26377"/>
                    </a:cubicBezTo>
                    <a:close/>
                  </a:path>
                </a:pathLst>
              </a:cu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50" name="平行四辺形 749"/>
            <p:cNvSpPr/>
            <p:nvPr/>
          </p:nvSpPr>
          <p:spPr>
            <a:xfrm rot="5400000" flipH="1">
              <a:off x="4775020" y="3510760"/>
              <a:ext cx="45719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1" name="グループ化 890"/>
          <p:cNvGrpSpPr/>
          <p:nvPr/>
        </p:nvGrpSpPr>
        <p:grpSpPr>
          <a:xfrm>
            <a:off x="955275" y="4982642"/>
            <a:ext cx="658681" cy="649708"/>
            <a:chOff x="1196860" y="5277639"/>
            <a:chExt cx="847451" cy="835906"/>
          </a:xfrm>
        </p:grpSpPr>
        <p:sp>
          <p:nvSpPr>
            <p:cNvPr id="912" name="平行四辺形 911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3" name="平行四辺形 912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4" name="平行四辺形 913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5" name="平行四辺形 914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6" name="平行四辺形 915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7" name="平行四辺形 916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8" name="平行四辺形 917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9" name="平行四辺形 918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0" name="平行四辺形 919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1" name="平行四辺形 920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2" name="平行四辺形 921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3" name="平行四辺形 922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2" name="グループ化 891"/>
          <p:cNvGrpSpPr/>
          <p:nvPr/>
        </p:nvGrpSpPr>
        <p:grpSpPr>
          <a:xfrm>
            <a:off x="736328" y="5027051"/>
            <a:ext cx="705290" cy="954652"/>
            <a:chOff x="4211960" y="514015"/>
            <a:chExt cx="705290" cy="954652"/>
          </a:xfrm>
        </p:grpSpPr>
        <p:grpSp>
          <p:nvGrpSpPr>
            <p:cNvPr id="893" name="グループ化 892"/>
            <p:cNvGrpSpPr/>
            <p:nvPr/>
          </p:nvGrpSpPr>
          <p:grpSpPr>
            <a:xfrm>
              <a:off x="4774053" y="955314"/>
              <a:ext cx="143197" cy="162731"/>
              <a:chOff x="2358561" y="5628164"/>
              <a:chExt cx="143197" cy="162731"/>
            </a:xfrm>
          </p:grpSpPr>
          <p:sp>
            <p:nvSpPr>
              <p:cNvPr id="905" name="フリーフォーム 904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6" name="フリーフォーム 905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7" name="フリーフォーム 906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8" name="フリーフォーム 907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9" name="フリーフォーム 908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0" name="円/楕円 909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1" name="フリーフォーム 910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94" name="フリーフォーム 893"/>
            <p:cNvSpPr/>
            <p:nvPr/>
          </p:nvSpPr>
          <p:spPr>
            <a:xfrm>
              <a:off x="4281610" y="536449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5" name="フリーフォーム 894"/>
            <p:cNvSpPr/>
            <p:nvPr/>
          </p:nvSpPr>
          <p:spPr>
            <a:xfrm>
              <a:off x="4430568" y="907482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rgbClr val="FF9999"/>
            </a:solidFill>
            <a:ln w="1905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6" name="フリーフォーム 895"/>
            <p:cNvSpPr/>
            <p:nvPr/>
          </p:nvSpPr>
          <p:spPr>
            <a:xfrm>
              <a:off x="4211960" y="857618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7" name="フリーフォーム 896"/>
            <p:cNvSpPr/>
            <p:nvPr/>
          </p:nvSpPr>
          <p:spPr>
            <a:xfrm>
              <a:off x="4272922" y="520872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rgbClr val="996600"/>
            </a:solidFill>
            <a:ln>
              <a:solidFill>
                <a:srgbClr val="99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8" name="円/楕円 897"/>
            <p:cNvSpPr/>
            <p:nvPr/>
          </p:nvSpPr>
          <p:spPr>
            <a:xfrm rot="19141379">
              <a:off x="4467761" y="880939"/>
              <a:ext cx="129629" cy="240034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9" name="フリーフォーム 898"/>
            <p:cNvSpPr/>
            <p:nvPr/>
          </p:nvSpPr>
          <p:spPr>
            <a:xfrm>
              <a:off x="4575736" y="85017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0" name="フリーフォーム 899"/>
            <p:cNvSpPr/>
            <p:nvPr/>
          </p:nvSpPr>
          <p:spPr>
            <a:xfrm>
              <a:off x="4517501" y="89928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1" name="フリーフォーム 900"/>
            <p:cNvSpPr/>
            <p:nvPr/>
          </p:nvSpPr>
          <p:spPr>
            <a:xfrm>
              <a:off x="4299568" y="514015"/>
              <a:ext cx="151843" cy="171538"/>
            </a:xfrm>
            <a:custGeom>
              <a:avLst/>
              <a:gdLst>
                <a:gd name="connsiteX0" fmla="*/ 150989 w 151843"/>
                <a:gd name="connsiteY0" fmla="*/ 171538 h 171538"/>
                <a:gd name="connsiteX1" fmla="*/ 148608 w 151843"/>
                <a:gd name="connsiteY1" fmla="*/ 95338 h 171538"/>
                <a:gd name="connsiteX2" fmla="*/ 124795 w 151843"/>
                <a:gd name="connsiteY2" fmla="*/ 35806 h 171538"/>
                <a:gd name="connsiteX3" fmla="*/ 58120 w 151843"/>
                <a:gd name="connsiteY3" fmla="*/ 88 h 171538"/>
                <a:gd name="connsiteX4" fmla="*/ 8114 w 151843"/>
                <a:gd name="connsiteY4" fmla="*/ 26281 h 171538"/>
                <a:gd name="connsiteX5" fmla="*/ 3352 w 151843"/>
                <a:gd name="connsiteY5" fmla="*/ 45331 h 17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3" h="171538">
                  <a:moveTo>
                    <a:pt x="150989" y="171538"/>
                  </a:moveTo>
                  <a:cubicBezTo>
                    <a:pt x="151981" y="144749"/>
                    <a:pt x="152974" y="117960"/>
                    <a:pt x="148608" y="95338"/>
                  </a:cubicBezTo>
                  <a:cubicBezTo>
                    <a:pt x="144242" y="72716"/>
                    <a:pt x="139876" y="51681"/>
                    <a:pt x="124795" y="35806"/>
                  </a:cubicBezTo>
                  <a:cubicBezTo>
                    <a:pt x="109714" y="19931"/>
                    <a:pt x="77567" y="1675"/>
                    <a:pt x="58120" y="88"/>
                  </a:cubicBezTo>
                  <a:cubicBezTo>
                    <a:pt x="38673" y="-1499"/>
                    <a:pt x="17242" y="18741"/>
                    <a:pt x="8114" y="26281"/>
                  </a:cubicBezTo>
                  <a:cubicBezTo>
                    <a:pt x="-1014" y="33821"/>
                    <a:pt x="-2204" y="49697"/>
                    <a:pt x="3352" y="45331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2" name="フリーフォーム 901"/>
            <p:cNvSpPr/>
            <p:nvPr/>
          </p:nvSpPr>
          <p:spPr>
            <a:xfrm>
              <a:off x="4481513" y="750094"/>
              <a:ext cx="87439" cy="35871"/>
            </a:xfrm>
            <a:custGeom>
              <a:avLst/>
              <a:gdLst>
                <a:gd name="connsiteX0" fmla="*/ 0 w 87439"/>
                <a:gd name="connsiteY0" fmla="*/ 4762 h 35871"/>
                <a:gd name="connsiteX1" fmla="*/ 66675 w 87439"/>
                <a:gd name="connsiteY1" fmla="*/ 35719 h 35871"/>
                <a:gd name="connsiteX2" fmla="*/ 66675 w 87439"/>
                <a:gd name="connsiteY2" fmla="*/ 35719 h 35871"/>
                <a:gd name="connsiteX3" fmla="*/ 85725 w 87439"/>
                <a:gd name="connsiteY3" fmla="*/ 33337 h 35871"/>
                <a:gd name="connsiteX4" fmla="*/ 85725 w 87439"/>
                <a:gd name="connsiteY4" fmla="*/ 11906 h 35871"/>
                <a:gd name="connsiteX5" fmla="*/ 78581 w 87439"/>
                <a:gd name="connsiteY5" fmla="*/ 7144 h 35871"/>
                <a:gd name="connsiteX6" fmla="*/ 76200 w 87439"/>
                <a:gd name="connsiteY6" fmla="*/ 4762 h 35871"/>
                <a:gd name="connsiteX7" fmla="*/ 61912 w 87439"/>
                <a:gd name="connsiteY7" fmla="*/ 0 h 3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439" h="35871">
                  <a:moveTo>
                    <a:pt x="0" y="4762"/>
                  </a:moveTo>
                  <a:lnTo>
                    <a:pt x="66675" y="35719"/>
                  </a:lnTo>
                  <a:lnTo>
                    <a:pt x="66675" y="35719"/>
                  </a:lnTo>
                  <a:cubicBezTo>
                    <a:pt x="69850" y="35322"/>
                    <a:pt x="82550" y="37306"/>
                    <a:pt x="85725" y="33337"/>
                  </a:cubicBezTo>
                  <a:cubicBezTo>
                    <a:pt x="88900" y="29368"/>
                    <a:pt x="86916" y="16271"/>
                    <a:pt x="85725" y="11906"/>
                  </a:cubicBezTo>
                  <a:cubicBezTo>
                    <a:pt x="84534" y="7541"/>
                    <a:pt x="80168" y="8335"/>
                    <a:pt x="78581" y="7144"/>
                  </a:cubicBezTo>
                  <a:cubicBezTo>
                    <a:pt x="76994" y="5953"/>
                    <a:pt x="78978" y="5953"/>
                    <a:pt x="76200" y="4762"/>
                  </a:cubicBezTo>
                  <a:cubicBezTo>
                    <a:pt x="73422" y="3571"/>
                    <a:pt x="61912" y="0"/>
                    <a:pt x="61912" y="0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3" name="円/楕円 902"/>
            <p:cNvSpPr/>
            <p:nvPr/>
          </p:nvSpPr>
          <p:spPr>
            <a:xfrm>
              <a:off x="4540008" y="737176"/>
              <a:ext cx="25200" cy="25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4" name="円/楕円 903"/>
            <p:cNvSpPr/>
            <p:nvPr/>
          </p:nvSpPr>
          <p:spPr>
            <a:xfrm>
              <a:off x="4423416" y="680431"/>
              <a:ext cx="59051" cy="930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2" name="グループ化 981"/>
          <p:cNvGrpSpPr/>
          <p:nvPr/>
        </p:nvGrpSpPr>
        <p:grpSpPr>
          <a:xfrm>
            <a:off x="7392882" y="1992197"/>
            <a:ext cx="455457" cy="937897"/>
            <a:chOff x="7452320" y="2046688"/>
            <a:chExt cx="455457" cy="937897"/>
          </a:xfrm>
        </p:grpSpPr>
        <p:sp>
          <p:nvSpPr>
            <p:cNvPr id="983" name="平行四辺形 982"/>
            <p:cNvSpPr/>
            <p:nvPr/>
          </p:nvSpPr>
          <p:spPr>
            <a:xfrm rot="5400000" flipH="1">
              <a:off x="7228988" y="229243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4" name="平行四辺形 983"/>
            <p:cNvSpPr/>
            <p:nvPr/>
          </p:nvSpPr>
          <p:spPr>
            <a:xfrm rot="5400000" flipH="1">
              <a:off x="7206572" y="230579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5" name="平行四辺形 984"/>
            <p:cNvSpPr/>
            <p:nvPr/>
          </p:nvSpPr>
          <p:spPr>
            <a:xfrm rot="5400000" flipH="1">
              <a:off x="7238210" y="2291140"/>
              <a:ext cx="90751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6" name="平行四辺形 985"/>
            <p:cNvSpPr/>
            <p:nvPr/>
          </p:nvSpPr>
          <p:spPr>
            <a:xfrm rot="5400000" flipH="1">
              <a:off x="7260006" y="2290715"/>
              <a:ext cx="858465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7" name="円/楕円 986"/>
            <p:cNvSpPr>
              <a:spLocks noChangeAspect="1"/>
            </p:cNvSpPr>
            <p:nvPr/>
          </p:nvSpPr>
          <p:spPr>
            <a:xfrm>
              <a:off x="7730482" y="2798253"/>
              <a:ext cx="18287" cy="288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8" name="平行四辺形 987"/>
            <p:cNvSpPr/>
            <p:nvPr/>
          </p:nvSpPr>
          <p:spPr>
            <a:xfrm rot="5400000" flipH="1">
              <a:off x="7296011" y="2254711"/>
              <a:ext cx="786457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9" name="円/楕円 988"/>
            <p:cNvSpPr/>
            <p:nvPr/>
          </p:nvSpPr>
          <p:spPr>
            <a:xfrm>
              <a:off x="7541281" y="2319038"/>
              <a:ext cx="41172" cy="6484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0" name="円/楕円 989"/>
            <p:cNvSpPr/>
            <p:nvPr/>
          </p:nvSpPr>
          <p:spPr>
            <a:xfrm>
              <a:off x="7624439" y="2275437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1" name="円/楕円 990"/>
            <p:cNvSpPr/>
            <p:nvPr/>
          </p:nvSpPr>
          <p:spPr>
            <a:xfrm>
              <a:off x="7707597" y="2231835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2" name="円/楕円 991"/>
            <p:cNvSpPr/>
            <p:nvPr/>
          </p:nvSpPr>
          <p:spPr>
            <a:xfrm>
              <a:off x="7790756" y="2188233"/>
              <a:ext cx="41172" cy="6484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3" name="円/楕円 992"/>
            <p:cNvSpPr/>
            <p:nvPr/>
          </p:nvSpPr>
          <p:spPr>
            <a:xfrm>
              <a:off x="7712871" y="2364293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4" name="円/楕円 993"/>
            <p:cNvSpPr/>
            <p:nvPr/>
          </p:nvSpPr>
          <p:spPr>
            <a:xfrm>
              <a:off x="7541281" y="2448471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5" name="円/楕円 994"/>
            <p:cNvSpPr/>
            <p:nvPr/>
          </p:nvSpPr>
          <p:spPr>
            <a:xfrm>
              <a:off x="7624439" y="2404050"/>
              <a:ext cx="41172" cy="6484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7" name="グループ化 1006"/>
          <p:cNvGrpSpPr/>
          <p:nvPr/>
        </p:nvGrpSpPr>
        <p:grpSpPr>
          <a:xfrm>
            <a:off x="1866813" y="961077"/>
            <a:ext cx="239343" cy="615418"/>
            <a:chOff x="2158612" y="1067360"/>
            <a:chExt cx="289994" cy="745656"/>
          </a:xfrm>
        </p:grpSpPr>
        <p:grpSp>
          <p:nvGrpSpPr>
            <p:cNvPr id="1008" name="グループ化 1007"/>
            <p:cNvGrpSpPr/>
            <p:nvPr/>
          </p:nvGrpSpPr>
          <p:grpSpPr>
            <a:xfrm>
              <a:off x="2158612" y="1067360"/>
              <a:ext cx="277224" cy="745656"/>
              <a:chOff x="2158612" y="1067360"/>
              <a:chExt cx="277224" cy="745656"/>
            </a:xfrm>
          </p:grpSpPr>
          <p:sp>
            <p:nvSpPr>
              <p:cNvPr id="1015" name="平行四辺形 1014"/>
              <p:cNvSpPr/>
              <p:nvPr/>
            </p:nvSpPr>
            <p:spPr>
              <a:xfrm rot="16200000">
                <a:off x="1937840" y="1315020"/>
                <a:ext cx="740221" cy="25577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6" name="平行四辺形 1015"/>
              <p:cNvSpPr/>
              <p:nvPr/>
            </p:nvSpPr>
            <p:spPr>
              <a:xfrm rot="16200000">
                <a:off x="1916347" y="1309625"/>
                <a:ext cx="738326" cy="25379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7" name="平行四辺形 1016"/>
              <p:cNvSpPr/>
              <p:nvPr/>
            </p:nvSpPr>
            <p:spPr>
              <a:xfrm rot="16200000">
                <a:off x="1957256" y="1305443"/>
                <a:ext cx="659929" cy="23206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9" name="平行四辺形 1008"/>
            <p:cNvSpPr/>
            <p:nvPr/>
          </p:nvSpPr>
          <p:spPr>
            <a:xfrm rot="16200000">
              <a:off x="2174416" y="1573291"/>
              <a:ext cx="229603" cy="24508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0" name="円/楕円 1009"/>
            <p:cNvSpPr>
              <a:spLocks noChangeAspect="1"/>
            </p:cNvSpPr>
            <p:nvPr/>
          </p:nvSpPr>
          <p:spPr>
            <a:xfrm>
              <a:off x="2254474" y="1659851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1" name="円/楕円 1010"/>
            <p:cNvSpPr>
              <a:spLocks noChangeAspect="1"/>
            </p:cNvSpPr>
            <p:nvPr/>
          </p:nvSpPr>
          <p:spPr>
            <a:xfrm>
              <a:off x="2256485" y="166684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2" name="平行四辺形 1011"/>
            <p:cNvSpPr/>
            <p:nvPr/>
          </p:nvSpPr>
          <p:spPr>
            <a:xfrm rot="5400000" flipH="1">
              <a:off x="2353206" y="144532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3" name="平行四辺形 1012"/>
            <p:cNvSpPr/>
            <p:nvPr/>
          </p:nvSpPr>
          <p:spPr>
            <a:xfrm rot="5400000" flipH="1">
              <a:off x="2352105" y="136326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4" name="平行四辺形 1013"/>
            <p:cNvSpPr/>
            <p:nvPr/>
          </p:nvSpPr>
          <p:spPr>
            <a:xfrm rot="12600000" flipH="1">
              <a:off x="2200824" y="1136396"/>
              <a:ext cx="176400" cy="10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4756123" y="5790263"/>
            <a:ext cx="658682" cy="922913"/>
            <a:chOff x="1438991" y="4864638"/>
            <a:chExt cx="658682" cy="922913"/>
          </a:xfrm>
        </p:grpSpPr>
        <p:grpSp>
          <p:nvGrpSpPr>
            <p:cNvPr id="1026" name="グループ化 1025"/>
            <p:cNvGrpSpPr/>
            <p:nvPr/>
          </p:nvGrpSpPr>
          <p:grpSpPr>
            <a:xfrm rot="1800000">
              <a:off x="1667191" y="5166770"/>
              <a:ext cx="153656" cy="145094"/>
              <a:chOff x="1626183" y="5096267"/>
              <a:chExt cx="153656" cy="145094"/>
            </a:xfrm>
          </p:grpSpPr>
          <p:sp>
            <p:nvSpPr>
              <p:cNvPr id="1043" name="フリーフォーム 1042"/>
              <p:cNvSpPr/>
              <p:nvPr/>
            </p:nvSpPr>
            <p:spPr>
              <a:xfrm rot="12890567">
                <a:off x="1735494" y="5178248"/>
                <a:ext cx="7025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4" name="フリーフォーム 1043"/>
              <p:cNvSpPr/>
              <p:nvPr/>
            </p:nvSpPr>
            <p:spPr>
              <a:xfrm rot="8113281">
                <a:off x="1652076" y="5148382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5" name="フリーフォーム 1044"/>
              <p:cNvSpPr/>
              <p:nvPr/>
            </p:nvSpPr>
            <p:spPr>
              <a:xfrm rot="8967439">
                <a:off x="1626183" y="5135463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6" name="フリーフォーム 1045"/>
              <p:cNvSpPr/>
              <p:nvPr/>
            </p:nvSpPr>
            <p:spPr>
              <a:xfrm rot="9032717">
                <a:off x="1632593" y="5113610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7" name="フリーフォーム 1046"/>
              <p:cNvSpPr/>
              <p:nvPr/>
            </p:nvSpPr>
            <p:spPr>
              <a:xfrm rot="9384245">
                <a:off x="1641985" y="5096267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8" name="円/楕円 1047"/>
              <p:cNvSpPr/>
              <p:nvPr/>
            </p:nvSpPr>
            <p:spPr>
              <a:xfrm rot="12890567">
                <a:off x="1734183" y="5127304"/>
                <a:ext cx="45656" cy="456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9" name="フリーフォーム 1048"/>
              <p:cNvSpPr/>
              <p:nvPr/>
            </p:nvSpPr>
            <p:spPr>
              <a:xfrm rot="5063746">
                <a:off x="1723863" y="5169121"/>
                <a:ext cx="61890" cy="4324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27" name="フリーフォーム 1026"/>
            <p:cNvSpPr/>
            <p:nvPr/>
          </p:nvSpPr>
          <p:spPr>
            <a:xfrm rot="12890567">
              <a:off x="1733620" y="507907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8" name="フリーフォーム 1027"/>
            <p:cNvSpPr/>
            <p:nvPr/>
          </p:nvSpPr>
          <p:spPr>
            <a:xfrm rot="12890567">
              <a:off x="1866081" y="5374525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 1028"/>
            <p:cNvSpPr/>
            <p:nvPr/>
          </p:nvSpPr>
          <p:spPr>
            <a:xfrm flipH="1">
              <a:off x="1732975" y="488628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 1029"/>
            <p:cNvSpPr/>
            <p:nvPr/>
          </p:nvSpPr>
          <p:spPr>
            <a:xfrm flipH="1">
              <a:off x="1719899" y="517650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31" name="グループ化 1030"/>
            <p:cNvGrpSpPr/>
            <p:nvPr/>
          </p:nvGrpSpPr>
          <p:grpSpPr>
            <a:xfrm rot="20486886">
              <a:off x="1438991" y="5113875"/>
              <a:ext cx="438102" cy="424602"/>
              <a:chOff x="1448739" y="5086790"/>
              <a:chExt cx="438102" cy="424602"/>
            </a:xfrm>
          </p:grpSpPr>
          <p:sp>
            <p:nvSpPr>
              <p:cNvPr id="1035" name="フリーフォーム 1034"/>
              <p:cNvSpPr/>
              <p:nvPr/>
            </p:nvSpPr>
            <p:spPr>
              <a:xfrm rot="1800000" flipH="1">
                <a:off x="1575094" y="514781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6" name="フリーフォーム 1035"/>
              <p:cNvSpPr/>
              <p:nvPr/>
            </p:nvSpPr>
            <p:spPr>
              <a:xfrm rot="6577286" flipH="1">
                <a:off x="1476908" y="513199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7" name="フリーフォーム 1036"/>
              <p:cNvSpPr/>
              <p:nvPr/>
            </p:nvSpPr>
            <p:spPr>
              <a:xfrm rot="5723128" flipH="1">
                <a:off x="1452910" y="511302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8" name="フリーフォーム 1037"/>
              <p:cNvSpPr/>
              <p:nvPr/>
            </p:nvSpPr>
            <p:spPr>
              <a:xfrm rot="5657850" flipH="1">
                <a:off x="1434881" y="512897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9" name="フリーフォーム 1038"/>
              <p:cNvSpPr/>
              <p:nvPr/>
            </p:nvSpPr>
            <p:spPr>
              <a:xfrm rot="5306322" flipH="1">
                <a:off x="1422507" y="514575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0" name="円/楕円 1039"/>
              <p:cNvSpPr/>
              <p:nvPr/>
            </p:nvSpPr>
            <p:spPr>
              <a:xfrm rot="1800000" flipH="1">
                <a:off x="1505671" y="520108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1" name="フリーフォーム 1040"/>
              <p:cNvSpPr/>
              <p:nvPr/>
            </p:nvSpPr>
            <p:spPr>
              <a:xfrm rot="9626821" flipH="1">
                <a:off x="1534960" y="5181993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2" name="フリーフォーム 1041"/>
              <p:cNvSpPr/>
              <p:nvPr/>
            </p:nvSpPr>
            <p:spPr>
              <a:xfrm rot="1800000" flipH="1">
                <a:off x="1501997" y="5154941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32" name="フリーフォーム 1031"/>
            <p:cNvSpPr/>
            <p:nvPr/>
          </p:nvSpPr>
          <p:spPr>
            <a:xfrm flipH="1">
              <a:off x="1736372" y="486463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3" name="フリーフォーム 1032"/>
            <p:cNvSpPr/>
            <p:nvPr/>
          </p:nvSpPr>
          <p:spPr>
            <a:xfrm rot="18704418" flipH="1">
              <a:off x="1772289" y="507806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4" name="フリーフォーム 1033"/>
            <p:cNvSpPr/>
            <p:nvPr/>
          </p:nvSpPr>
          <p:spPr>
            <a:xfrm rot="20733585">
              <a:off x="1755320" y="492096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84653" y="2088851"/>
            <a:ext cx="514350" cy="18097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5343" y="6133921"/>
            <a:ext cx="685800" cy="1905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34723" y="2124255"/>
            <a:ext cx="533400" cy="17145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62653" y="6090755"/>
            <a:ext cx="723900" cy="180975"/>
          </a:xfrm>
          <a:prstGeom prst="rect">
            <a:avLst/>
          </a:prstGeom>
        </p:spPr>
      </p:pic>
      <p:grpSp>
        <p:nvGrpSpPr>
          <p:cNvPr id="1209" name="グループ化 1208"/>
          <p:cNvGrpSpPr/>
          <p:nvPr/>
        </p:nvGrpSpPr>
        <p:grpSpPr>
          <a:xfrm>
            <a:off x="6258399" y="4933814"/>
            <a:ext cx="571913" cy="922913"/>
            <a:chOff x="7060086" y="5433729"/>
            <a:chExt cx="571913" cy="922913"/>
          </a:xfrm>
        </p:grpSpPr>
        <p:grpSp>
          <p:nvGrpSpPr>
            <p:cNvPr id="1210" name="グループ化 1209"/>
            <p:cNvGrpSpPr/>
            <p:nvPr/>
          </p:nvGrpSpPr>
          <p:grpSpPr>
            <a:xfrm>
              <a:off x="7060086" y="5433729"/>
              <a:ext cx="527795" cy="922913"/>
              <a:chOff x="7060086" y="5433729"/>
              <a:chExt cx="527795" cy="922913"/>
            </a:xfrm>
          </p:grpSpPr>
          <p:sp>
            <p:nvSpPr>
              <p:cNvPr id="1220" name="フリーフォーム 1219"/>
              <p:cNvSpPr/>
              <p:nvPr/>
            </p:nvSpPr>
            <p:spPr>
              <a:xfrm rot="13500000">
                <a:off x="7237257" y="5648165"/>
                <a:ext cx="364053" cy="337194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1" name="フリーフォーム 1220"/>
              <p:cNvSpPr/>
              <p:nvPr/>
            </p:nvSpPr>
            <p:spPr>
              <a:xfrm rot="12890567">
                <a:off x="7369718" y="5943616"/>
                <a:ext cx="54211" cy="65261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2" name="フリーフォーム 1221"/>
              <p:cNvSpPr/>
              <p:nvPr/>
            </p:nvSpPr>
            <p:spPr>
              <a:xfrm flipH="1">
                <a:off x="7236612" y="5455377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3" name="フリーフォーム 1222"/>
              <p:cNvSpPr/>
              <p:nvPr/>
            </p:nvSpPr>
            <p:spPr>
              <a:xfrm flipH="1">
                <a:off x="7223536" y="5745593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4" name="フリーフォーム 1223"/>
              <p:cNvSpPr/>
              <p:nvPr/>
            </p:nvSpPr>
            <p:spPr>
              <a:xfrm rot="4500000" flipH="1">
                <a:off x="7045890" y="5698097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5" name="フリーフォーム 1224"/>
              <p:cNvSpPr/>
              <p:nvPr/>
            </p:nvSpPr>
            <p:spPr>
              <a:xfrm flipH="1">
                <a:off x="7240009" y="5433729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6" name="フリーフォーム 1225"/>
              <p:cNvSpPr/>
              <p:nvPr/>
            </p:nvSpPr>
            <p:spPr>
              <a:xfrm rot="18704418" flipH="1">
                <a:off x="7275926" y="5647157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7" name="フリーフォーム 1226"/>
              <p:cNvSpPr/>
              <p:nvPr/>
            </p:nvSpPr>
            <p:spPr>
              <a:xfrm rot="20733585">
                <a:off x="7258957" y="5490051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8" name="正方形/長方形 1227"/>
              <p:cNvSpPr/>
              <p:nvPr/>
            </p:nvSpPr>
            <p:spPr>
              <a:xfrm rot="20700000">
                <a:off x="7262183" y="5615157"/>
                <a:ext cx="114168" cy="612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9" name="正方形/長方形 1228"/>
              <p:cNvSpPr/>
              <p:nvPr/>
            </p:nvSpPr>
            <p:spPr>
              <a:xfrm rot="20700000">
                <a:off x="7268851" y="5613337"/>
                <a:ext cx="97783" cy="524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0" name="フリーフォーム 1229"/>
              <p:cNvSpPr/>
              <p:nvPr/>
            </p:nvSpPr>
            <p:spPr>
              <a:xfrm rot="4186343" flipH="1">
                <a:off x="7194364" y="5834037"/>
                <a:ext cx="163909" cy="151816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31" name="グループ化 1230"/>
              <p:cNvGrpSpPr>
                <a:grpSpLocks noChangeAspect="1"/>
              </p:cNvGrpSpPr>
              <p:nvPr/>
            </p:nvGrpSpPr>
            <p:grpSpPr>
              <a:xfrm>
                <a:off x="7160037" y="5589948"/>
                <a:ext cx="169802" cy="129600"/>
                <a:chOff x="5928056" y="5850668"/>
                <a:chExt cx="966523" cy="737695"/>
              </a:xfrm>
            </p:grpSpPr>
            <p:sp>
              <p:nvSpPr>
                <p:cNvPr id="1232" name="フリーフォーム 1231"/>
                <p:cNvSpPr/>
                <p:nvPr/>
              </p:nvSpPr>
              <p:spPr>
                <a:xfrm>
                  <a:off x="5928056" y="5850668"/>
                  <a:ext cx="966523" cy="737695"/>
                </a:xfrm>
                <a:custGeom>
                  <a:avLst/>
                  <a:gdLst>
                    <a:gd name="connsiteX0" fmla="*/ 63169 w 966523"/>
                    <a:gd name="connsiteY0" fmla="*/ 452501 h 737695"/>
                    <a:gd name="connsiteX1" fmla="*/ 167944 w 966523"/>
                    <a:gd name="connsiteY1" fmla="*/ 209613 h 737695"/>
                    <a:gd name="connsiteX2" fmla="*/ 215569 w 966523"/>
                    <a:gd name="connsiteY2" fmla="*/ 157226 h 737695"/>
                    <a:gd name="connsiteX3" fmla="*/ 348919 w 966523"/>
                    <a:gd name="connsiteY3" fmla="*/ 78645 h 737695"/>
                    <a:gd name="connsiteX4" fmla="*/ 384638 w 966523"/>
                    <a:gd name="connsiteY4" fmla="*/ 76263 h 737695"/>
                    <a:gd name="connsiteX5" fmla="*/ 367969 w 966523"/>
                    <a:gd name="connsiteY5" fmla="*/ 138176 h 737695"/>
                    <a:gd name="connsiteX6" fmla="*/ 363207 w 966523"/>
                    <a:gd name="connsiteY6" fmla="*/ 147701 h 737695"/>
                    <a:gd name="connsiteX7" fmla="*/ 382257 w 966523"/>
                    <a:gd name="connsiteY7" fmla="*/ 126270 h 737695"/>
                    <a:gd name="connsiteX8" fmla="*/ 544182 w 966523"/>
                    <a:gd name="connsiteY8" fmla="*/ 21495 h 737695"/>
                    <a:gd name="connsiteX9" fmla="*/ 548944 w 966523"/>
                    <a:gd name="connsiteY9" fmla="*/ 23876 h 737695"/>
                    <a:gd name="connsiteX10" fmla="*/ 603713 w 966523"/>
                    <a:gd name="connsiteY10" fmla="*/ 16732 h 737695"/>
                    <a:gd name="connsiteX11" fmla="*/ 615619 w 966523"/>
                    <a:gd name="connsiteY11" fmla="*/ 40545 h 737695"/>
                    <a:gd name="connsiteX12" fmla="*/ 613238 w 966523"/>
                    <a:gd name="connsiteY12" fmla="*/ 52451 h 737695"/>
                    <a:gd name="connsiteX13" fmla="*/ 525132 w 966523"/>
                    <a:gd name="connsiteY13" fmla="*/ 119126 h 737695"/>
                    <a:gd name="connsiteX14" fmla="*/ 710869 w 966523"/>
                    <a:gd name="connsiteY14" fmla="*/ 7207 h 737695"/>
                    <a:gd name="connsiteX15" fmla="*/ 787069 w 966523"/>
                    <a:gd name="connsiteY15" fmla="*/ 14351 h 737695"/>
                    <a:gd name="connsiteX16" fmla="*/ 803738 w 966523"/>
                    <a:gd name="connsiteY16" fmla="*/ 40545 h 737695"/>
                    <a:gd name="connsiteX17" fmla="*/ 784688 w 966523"/>
                    <a:gd name="connsiteY17" fmla="*/ 52451 h 737695"/>
                    <a:gd name="connsiteX18" fmla="*/ 608475 w 966523"/>
                    <a:gd name="connsiteY18" fmla="*/ 176276 h 737695"/>
                    <a:gd name="connsiteX19" fmla="*/ 798975 w 966523"/>
                    <a:gd name="connsiteY19" fmla="*/ 57213 h 737695"/>
                    <a:gd name="connsiteX20" fmla="*/ 932325 w 966523"/>
                    <a:gd name="connsiteY20" fmla="*/ 45307 h 737695"/>
                    <a:gd name="connsiteX21" fmla="*/ 965663 w 966523"/>
                    <a:gd name="connsiteY21" fmla="*/ 81026 h 737695"/>
                    <a:gd name="connsiteX22" fmla="*/ 908513 w 966523"/>
                    <a:gd name="connsiteY22" fmla="*/ 97695 h 737695"/>
                    <a:gd name="connsiteX23" fmla="*/ 708488 w 966523"/>
                    <a:gd name="connsiteY23" fmla="*/ 235807 h 737695"/>
                    <a:gd name="connsiteX24" fmla="*/ 613238 w 966523"/>
                    <a:gd name="connsiteY24" fmla="*/ 331057 h 737695"/>
                    <a:gd name="connsiteX25" fmla="*/ 575138 w 966523"/>
                    <a:gd name="connsiteY25" fmla="*/ 464407 h 737695"/>
                    <a:gd name="connsiteX26" fmla="*/ 660863 w 966523"/>
                    <a:gd name="connsiteY26" fmla="*/ 554895 h 737695"/>
                    <a:gd name="connsiteX27" fmla="*/ 763257 w 966523"/>
                    <a:gd name="connsiteY27" fmla="*/ 507270 h 737695"/>
                    <a:gd name="connsiteX28" fmla="*/ 618000 w 966523"/>
                    <a:gd name="connsiteY28" fmla="*/ 514413 h 737695"/>
                    <a:gd name="connsiteX29" fmla="*/ 787069 w 966523"/>
                    <a:gd name="connsiteY29" fmla="*/ 514413 h 737695"/>
                    <a:gd name="connsiteX30" fmla="*/ 787069 w 966523"/>
                    <a:gd name="connsiteY30" fmla="*/ 526320 h 737695"/>
                    <a:gd name="connsiteX31" fmla="*/ 791832 w 966523"/>
                    <a:gd name="connsiteY31" fmla="*/ 569182 h 737695"/>
                    <a:gd name="connsiteX32" fmla="*/ 806119 w 966523"/>
                    <a:gd name="connsiteY32" fmla="*/ 507270 h 737695"/>
                    <a:gd name="connsiteX33" fmla="*/ 772782 w 966523"/>
                    <a:gd name="connsiteY33" fmla="*/ 497745 h 737695"/>
                    <a:gd name="connsiteX34" fmla="*/ 696582 w 966523"/>
                    <a:gd name="connsiteY34" fmla="*/ 504888 h 737695"/>
                    <a:gd name="connsiteX35" fmla="*/ 656100 w 966523"/>
                    <a:gd name="connsiteY35" fmla="*/ 521557 h 737695"/>
                    <a:gd name="connsiteX36" fmla="*/ 789450 w 966523"/>
                    <a:gd name="connsiteY36" fmla="*/ 573945 h 737695"/>
                    <a:gd name="connsiteX37" fmla="*/ 777544 w 966523"/>
                    <a:gd name="connsiteY37" fmla="*/ 569182 h 737695"/>
                    <a:gd name="connsiteX38" fmla="*/ 808500 w 966523"/>
                    <a:gd name="connsiteY38" fmla="*/ 516795 h 737695"/>
                    <a:gd name="connsiteX39" fmla="*/ 768019 w 966523"/>
                    <a:gd name="connsiteY39" fmla="*/ 578707 h 737695"/>
                    <a:gd name="connsiteX40" fmla="*/ 663244 w 966523"/>
                    <a:gd name="connsiteY40" fmla="*/ 626332 h 737695"/>
                    <a:gd name="connsiteX41" fmla="*/ 367969 w 966523"/>
                    <a:gd name="connsiteY41" fmla="*/ 723963 h 737695"/>
                    <a:gd name="connsiteX42" fmla="*/ 175088 w 966523"/>
                    <a:gd name="connsiteY42" fmla="*/ 723963 h 737695"/>
                    <a:gd name="connsiteX43" fmla="*/ 3638 w 966523"/>
                    <a:gd name="connsiteY43" fmla="*/ 602520 h 737695"/>
                    <a:gd name="connsiteX44" fmla="*/ 63169 w 966523"/>
                    <a:gd name="connsiteY44" fmla="*/ 452501 h 737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966523" h="737695">
                      <a:moveTo>
                        <a:pt x="63169" y="452501"/>
                      </a:moveTo>
                      <a:cubicBezTo>
                        <a:pt x="90553" y="387017"/>
                        <a:pt x="142544" y="258825"/>
                        <a:pt x="167944" y="209613"/>
                      </a:cubicBezTo>
                      <a:cubicBezTo>
                        <a:pt x="193344" y="160401"/>
                        <a:pt x="185407" y="179054"/>
                        <a:pt x="215569" y="157226"/>
                      </a:cubicBezTo>
                      <a:cubicBezTo>
                        <a:pt x="245731" y="135398"/>
                        <a:pt x="320741" y="92139"/>
                        <a:pt x="348919" y="78645"/>
                      </a:cubicBezTo>
                      <a:cubicBezTo>
                        <a:pt x="377097" y="65151"/>
                        <a:pt x="381463" y="66341"/>
                        <a:pt x="384638" y="76263"/>
                      </a:cubicBezTo>
                      <a:cubicBezTo>
                        <a:pt x="387813" y="86185"/>
                        <a:pt x="371541" y="126270"/>
                        <a:pt x="367969" y="138176"/>
                      </a:cubicBezTo>
                      <a:cubicBezTo>
                        <a:pt x="364397" y="150082"/>
                        <a:pt x="360826" y="149685"/>
                        <a:pt x="363207" y="147701"/>
                      </a:cubicBezTo>
                      <a:cubicBezTo>
                        <a:pt x="365588" y="145717"/>
                        <a:pt x="352095" y="147304"/>
                        <a:pt x="382257" y="126270"/>
                      </a:cubicBezTo>
                      <a:cubicBezTo>
                        <a:pt x="412419" y="105236"/>
                        <a:pt x="516401" y="38561"/>
                        <a:pt x="544182" y="21495"/>
                      </a:cubicBezTo>
                      <a:cubicBezTo>
                        <a:pt x="571963" y="4429"/>
                        <a:pt x="539022" y="24670"/>
                        <a:pt x="548944" y="23876"/>
                      </a:cubicBezTo>
                      <a:cubicBezTo>
                        <a:pt x="558866" y="23082"/>
                        <a:pt x="592601" y="13954"/>
                        <a:pt x="603713" y="16732"/>
                      </a:cubicBezTo>
                      <a:cubicBezTo>
                        <a:pt x="614825" y="19510"/>
                        <a:pt x="614032" y="34592"/>
                        <a:pt x="615619" y="40545"/>
                      </a:cubicBezTo>
                      <a:cubicBezTo>
                        <a:pt x="617207" y="46498"/>
                        <a:pt x="628319" y="39354"/>
                        <a:pt x="613238" y="52451"/>
                      </a:cubicBezTo>
                      <a:cubicBezTo>
                        <a:pt x="598157" y="65548"/>
                        <a:pt x="508860" y="126667"/>
                        <a:pt x="525132" y="119126"/>
                      </a:cubicBezTo>
                      <a:cubicBezTo>
                        <a:pt x="541404" y="111585"/>
                        <a:pt x="667213" y="24669"/>
                        <a:pt x="710869" y="7207"/>
                      </a:cubicBezTo>
                      <a:cubicBezTo>
                        <a:pt x="754525" y="-10255"/>
                        <a:pt x="771591" y="8795"/>
                        <a:pt x="787069" y="14351"/>
                      </a:cubicBezTo>
                      <a:cubicBezTo>
                        <a:pt x="802547" y="19907"/>
                        <a:pt x="804135" y="34195"/>
                        <a:pt x="803738" y="40545"/>
                      </a:cubicBezTo>
                      <a:cubicBezTo>
                        <a:pt x="803341" y="46895"/>
                        <a:pt x="784688" y="52451"/>
                        <a:pt x="784688" y="52451"/>
                      </a:cubicBezTo>
                      <a:cubicBezTo>
                        <a:pt x="752144" y="75073"/>
                        <a:pt x="606094" y="175482"/>
                        <a:pt x="608475" y="176276"/>
                      </a:cubicBezTo>
                      <a:cubicBezTo>
                        <a:pt x="610856" y="177070"/>
                        <a:pt x="745000" y="79041"/>
                        <a:pt x="798975" y="57213"/>
                      </a:cubicBezTo>
                      <a:cubicBezTo>
                        <a:pt x="852950" y="35385"/>
                        <a:pt x="904544" y="41338"/>
                        <a:pt x="932325" y="45307"/>
                      </a:cubicBezTo>
                      <a:cubicBezTo>
                        <a:pt x="960106" y="49276"/>
                        <a:pt x="969632" y="72295"/>
                        <a:pt x="965663" y="81026"/>
                      </a:cubicBezTo>
                      <a:cubicBezTo>
                        <a:pt x="961694" y="89757"/>
                        <a:pt x="951375" y="71898"/>
                        <a:pt x="908513" y="97695"/>
                      </a:cubicBezTo>
                      <a:cubicBezTo>
                        <a:pt x="865651" y="123492"/>
                        <a:pt x="757700" y="196913"/>
                        <a:pt x="708488" y="235807"/>
                      </a:cubicBezTo>
                      <a:cubicBezTo>
                        <a:pt x="659276" y="274701"/>
                        <a:pt x="635463" y="292957"/>
                        <a:pt x="613238" y="331057"/>
                      </a:cubicBezTo>
                      <a:cubicBezTo>
                        <a:pt x="591013" y="369157"/>
                        <a:pt x="567200" y="427101"/>
                        <a:pt x="575138" y="464407"/>
                      </a:cubicBezTo>
                      <a:cubicBezTo>
                        <a:pt x="583076" y="501713"/>
                        <a:pt x="629510" y="547751"/>
                        <a:pt x="660863" y="554895"/>
                      </a:cubicBezTo>
                      <a:cubicBezTo>
                        <a:pt x="692216" y="562039"/>
                        <a:pt x="770401" y="514017"/>
                        <a:pt x="763257" y="507270"/>
                      </a:cubicBezTo>
                      <a:cubicBezTo>
                        <a:pt x="756113" y="500523"/>
                        <a:pt x="614031" y="513223"/>
                        <a:pt x="618000" y="514413"/>
                      </a:cubicBezTo>
                      <a:cubicBezTo>
                        <a:pt x="621969" y="515603"/>
                        <a:pt x="758891" y="512429"/>
                        <a:pt x="787069" y="514413"/>
                      </a:cubicBezTo>
                      <a:cubicBezTo>
                        <a:pt x="815247" y="516397"/>
                        <a:pt x="786275" y="517192"/>
                        <a:pt x="787069" y="526320"/>
                      </a:cubicBezTo>
                      <a:cubicBezTo>
                        <a:pt x="787863" y="535448"/>
                        <a:pt x="788657" y="572357"/>
                        <a:pt x="791832" y="569182"/>
                      </a:cubicBezTo>
                      <a:cubicBezTo>
                        <a:pt x="795007" y="566007"/>
                        <a:pt x="809294" y="519176"/>
                        <a:pt x="806119" y="507270"/>
                      </a:cubicBezTo>
                      <a:cubicBezTo>
                        <a:pt x="802944" y="495364"/>
                        <a:pt x="791038" y="498142"/>
                        <a:pt x="772782" y="497745"/>
                      </a:cubicBezTo>
                      <a:cubicBezTo>
                        <a:pt x="754526" y="497348"/>
                        <a:pt x="716029" y="500919"/>
                        <a:pt x="696582" y="504888"/>
                      </a:cubicBezTo>
                      <a:cubicBezTo>
                        <a:pt x="677135" y="508857"/>
                        <a:pt x="640622" y="510048"/>
                        <a:pt x="656100" y="521557"/>
                      </a:cubicBezTo>
                      <a:cubicBezTo>
                        <a:pt x="671578" y="533066"/>
                        <a:pt x="769209" y="566008"/>
                        <a:pt x="789450" y="573945"/>
                      </a:cubicBezTo>
                      <a:cubicBezTo>
                        <a:pt x="809691" y="581882"/>
                        <a:pt x="774369" y="578707"/>
                        <a:pt x="777544" y="569182"/>
                      </a:cubicBezTo>
                      <a:cubicBezTo>
                        <a:pt x="780719" y="559657"/>
                        <a:pt x="810087" y="515208"/>
                        <a:pt x="808500" y="516795"/>
                      </a:cubicBezTo>
                      <a:cubicBezTo>
                        <a:pt x="806913" y="518382"/>
                        <a:pt x="792228" y="560451"/>
                        <a:pt x="768019" y="578707"/>
                      </a:cubicBezTo>
                      <a:cubicBezTo>
                        <a:pt x="743810" y="596963"/>
                        <a:pt x="729919" y="602123"/>
                        <a:pt x="663244" y="626332"/>
                      </a:cubicBezTo>
                      <a:cubicBezTo>
                        <a:pt x="596569" y="650541"/>
                        <a:pt x="449328" y="707691"/>
                        <a:pt x="367969" y="723963"/>
                      </a:cubicBezTo>
                      <a:cubicBezTo>
                        <a:pt x="286610" y="740235"/>
                        <a:pt x="235810" y="744203"/>
                        <a:pt x="175088" y="723963"/>
                      </a:cubicBezTo>
                      <a:cubicBezTo>
                        <a:pt x="114366" y="703723"/>
                        <a:pt x="21100" y="649351"/>
                        <a:pt x="3638" y="602520"/>
                      </a:cubicBezTo>
                      <a:cubicBezTo>
                        <a:pt x="-13825" y="555689"/>
                        <a:pt x="35785" y="517985"/>
                        <a:pt x="63169" y="452501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33" name="フリーフォーム 1232"/>
                <p:cNvSpPr/>
                <p:nvPr/>
              </p:nvSpPr>
              <p:spPr>
                <a:xfrm>
                  <a:off x="6534130" y="6347794"/>
                  <a:ext cx="233126" cy="89698"/>
                </a:xfrm>
                <a:custGeom>
                  <a:avLst/>
                  <a:gdLst>
                    <a:gd name="connsiteX0" fmla="*/ 157183 w 233126"/>
                    <a:gd name="connsiteY0" fmla="*/ 83962 h 89698"/>
                    <a:gd name="connsiteX1" fmla="*/ 228620 w 233126"/>
                    <a:gd name="connsiteY1" fmla="*/ 53006 h 89698"/>
                    <a:gd name="connsiteX2" fmla="*/ 214333 w 233126"/>
                    <a:gd name="connsiteY2" fmla="*/ 3000 h 89698"/>
                    <a:gd name="connsiteX3" fmla="*/ 121464 w 233126"/>
                    <a:gd name="connsiteY3" fmla="*/ 5381 h 89698"/>
                    <a:gd name="connsiteX4" fmla="*/ 35739 w 233126"/>
                    <a:gd name="connsiteY4" fmla="*/ 7762 h 89698"/>
                    <a:gd name="connsiteX5" fmla="*/ 20 w 233126"/>
                    <a:gd name="connsiteY5" fmla="*/ 19669 h 89698"/>
                    <a:gd name="connsiteX6" fmla="*/ 30976 w 233126"/>
                    <a:gd name="connsiteY6" fmla="*/ 67294 h 89698"/>
                    <a:gd name="connsiteX7" fmla="*/ 57170 w 233126"/>
                    <a:gd name="connsiteY7" fmla="*/ 88725 h 89698"/>
                    <a:gd name="connsiteX8" fmla="*/ 157183 w 233126"/>
                    <a:gd name="connsiteY8" fmla="*/ 83962 h 89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3126" h="89698">
                      <a:moveTo>
                        <a:pt x="157183" y="83962"/>
                      </a:moveTo>
                      <a:cubicBezTo>
                        <a:pt x="185758" y="78009"/>
                        <a:pt x="219095" y="66500"/>
                        <a:pt x="228620" y="53006"/>
                      </a:cubicBezTo>
                      <a:cubicBezTo>
                        <a:pt x="238145" y="39512"/>
                        <a:pt x="232192" y="10937"/>
                        <a:pt x="214333" y="3000"/>
                      </a:cubicBezTo>
                      <a:cubicBezTo>
                        <a:pt x="196474" y="-4937"/>
                        <a:pt x="121464" y="5381"/>
                        <a:pt x="121464" y="5381"/>
                      </a:cubicBezTo>
                      <a:cubicBezTo>
                        <a:pt x="91698" y="6175"/>
                        <a:pt x="55980" y="5381"/>
                        <a:pt x="35739" y="7762"/>
                      </a:cubicBezTo>
                      <a:cubicBezTo>
                        <a:pt x="15498" y="10143"/>
                        <a:pt x="814" y="9747"/>
                        <a:pt x="20" y="19669"/>
                      </a:cubicBezTo>
                      <a:cubicBezTo>
                        <a:pt x="-774" y="29591"/>
                        <a:pt x="21451" y="55785"/>
                        <a:pt x="30976" y="67294"/>
                      </a:cubicBezTo>
                      <a:cubicBezTo>
                        <a:pt x="40501" y="78803"/>
                        <a:pt x="35739" y="86741"/>
                        <a:pt x="57170" y="88725"/>
                      </a:cubicBezTo>
                      <a:cubicBezTo>
                        <a:pt x="78601" y="90709"/>
                        <a:pt x="128608" y="89915"/>
                        <a:pt x="157183" y="83962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211" name="グループ化 1210"/>
            <p:cNvGrpSpPr/>
            <p:nvPr/>
          </p:nvGrpSpPr>
          <p:grpSpPr>
            <a:xfrm rot="20813815">
              <a:off x="7478380" y="5515202"/>
              <a:ext cx="153619" cy="160669"/>
              <a:chOff x="8212434" y="5665815"/>
              <a:chExt cx="153619" cy="160669"/>
            </a:xfrm>
          </p:grpSpPr>
          <p:sp>
            <p:nvSpPr>
              <p:cNvPr id="1213" name="フリーフォーム 1212"/>
              <p:cNvSpPr/>
              <p:nvPr/>
            </p:nvSpPr>
            <p:spPr>
              <a:xfrm rot="20110598">
                <a:off x="8243412" y="5736954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4" name="フリーフォーム 1213"/>
              <p:cNvSpPr/>
              <p:nvPr/>
            </p:nvSpPr>
            <p:spPr>
              <a:xfrm rot="15333312">
                <a:off x="8220165" y="57087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5" name="フリーフォーム 1214"/>
              <p:cNvSpPr/>
              <p:nvPr/>
            </p:nvSpPr>
            <p:spPr>
              <a:xfrm rot="16187470">
                <a:off x="8245778" y="569204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6" name="フリーフォーム 1215"/>
              <p:cNvSpPr/>
              <p:nvPr/>
            </p:nvSpPr>
            <p:spPr>
              <a:xfrm rot="16252748">
                <a:off x="8262295" y="570956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7" name="フリーフォーム 1216"/>
              <p:cNvSpPr/>
              <p:nvPr/>
            </p:nvSpPr>
            <p:spPr>
              <a:xfrm rot="16604276">
                <a:off x="8273104" y="5727389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8" name="円/楕円 1217"/>
              <p:cNvSpPr/>
              <p:nvPr/>
            </p:nvSpPr>
            <p:spPr>
              <a:xfrm rot="20110598">
                <a:off x="8256893" y="5778221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9" name="フリーフォーム 1218"/>
              <p:cNvSpPr/>
              <p:nvPr/>
            </p:nvSpPr>
            <p:spPr>
              <a:xfrm rot="12283777">
                <a:off x="8212434" y="5755801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12" name="フリーフォーム 1211"/>
            <p:cNvSpPr/>
            <p:nvPr/>
          </p:nvSpPr>
          <p:spPr>
            <a:xfrm rot="18000000" flipH="1">
              <a:off x="7191015" y="5840409"/>
              <a:ext cx="565644" cy="213428"/>
            </a:xfrm>
            <a:custGeom>
              <a:avLst/>
              <a:gdLst>
                <a:gd name="connsiteX0" fmla="*/ 88897 w 565644"/>
                <a:gd name="connsiteY0" fmla="*/ 3873 h 213428"/>
                <a:gd name="connsiteX1" fmla="*/ 15078 w 565644"/>
                <a:gd name="connsiteY1" fmla="*/ 13398 h 213428"/>
                <a:gd name="connsiteX2" fmla="*/ 3172 w 565644"/>
                <a:gd name="connsiteY2" fmla="*/ 39592 h 213428"/>
                <a:gd name="connsiteX3" fmla="*/ 7934 w 565644"/>
                <a:gd name="connsiteY3" fmla="*/ 75311 h 213428"/>
                <a:gd name="connsiteX4" fmla="*/ 84134 w 565644"/>
                <a:gd name="connsiteY4" fmla="*/ 141986 h 213428"/>
                <a:gd name="connsiteX5" fmla="*/ 200816 w 565644"/>
                <a:gd name="connsiteY5" fmla="*/ 206280 h 213428"/>
                <a:gd name="connsiteX6" fmla="*/ 253203 w 565644"/>
                <a:gd name="connsiteY6" fmla="*/ 211042 h 213428"/>
                <a:gd name="connsiteX7" fmla="*/ 396078 w 565644"/>
                <a:gd name="connsiteY7" fmla="*/ 199136 h 213428"/>
                <a:gd name="connsiteX8" fmla="*/ 507997 w 565644"/>
                <a:gd name="connsiteY8" fmla="*/ 194373 h 213428"/>
                <a:gd name="connsiteX9" fmla="*/ 546097 w 565644"/>
                <a:gd name="connsiteY9" fmla="*/ 163417 h 213428"/>
                <a:gd name="connsiteX10" fmla="*/ 565147 w 565644"/>
                <a:gd name="connsiteY10" fmla="*/ 96742 h 213428"/>
                <a:gd name="connsiteX11" fmla="*/ 527047 w 565644"/>
                <a:gd name="connsiteY11" fmla="*/ 63405 h 213428"/>
                <a:gd name="connsiteX12" fmla="*/ 438941 w 565644"/>
                <a:gd name="connsiteY12" fmla="*/ 58642 h 213428"/>
                <a:gd name="connsiteX13" fmla="*/ 265109 w 565644"/>
                <a:gd name="connsiteY13" fmla="*/ 77692 h 213428"/>
                <a:gd name="connsiteX14" fmla="*/ 88897 w 565644"/>
                <a:gd name="connsiteY14" fmla="*/ 3873 h 21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5644" h="213428">
                  <a:moveTo>
                    <a:pt x="88897" y="3873"/>
                  </a:moveTo>
                  <a:cubicBezTo>
                    <a:pt x="47225" y="-6843"/>
                    <a:pt x="29365" y="7445"/>
                    <a:pt x="15078" y="13398"/>
                  </a:cubicBezTo>
                  <a:cubicBezTo>
                    <a:pt x="791" y="19351"/>
                    <a:pt x="4363" y="29273"/>
                    <a:pt x="3172" y="39592"/>
                  </a:cubicBezTo>
                  <a:cubicBezTo>
                    <a:pt x="1981" y="49911"/>
                    <a:pt x="-5560" y="58245"/>
                    <a:pt x="7934" y="75311"/>
                  </a:cubicBezTo>
                  <a:cubicBezTo>
                    <a:pt x="21428" y="92377"/>
                    <a:pt x="51987" y="120158"/>
                    <a:pt x="84134" y="141986"/>
                  </a:cubicBezTo>
                  <a:cubicBezTo>
                    <a:pt x="116281" y="163814"/>
                    <a:pt x="172638" y="194771"/>
                    <a:pt x="200816" y="206280"/>
                  </a:cubicBezTo>
                  <a:cubicBezTo>
                    <a:pt x="228994" y="217789"/>
                    <a:pt x="220659" y="212233"/>
                    <a:pt x="253203" y="211042"/>
                  </a:cubicBezTo>
                  <a:cubicBezTo>
                    <a:pt x="285747" y="209851"/>
                    <a:pt x="353612" y="201914"/>
                    <a:pt x="396078" y="199136"/>
                  </a:cubicBezTo>
                  <a:cubicBezTo>
                    <a:pt x="438544" y="196358"/>
                    <a:pt x="482994" y="200326"/>
                    <a:pt x="507997" y="194373"/>
                  </a:cubicBezTo>
                  <a:cubicBezTo>
                    <a:pt x="533000" y="188420"/>
                    <a:pt x="536572" y="179689"/>
                    <a:pt x="546097" y="163417"/>
                  </a:cubicBezTo>
                  <a:cubicBezTo>
                    <a:pt x="555622" y="147145"/>
                    <a:pt x="568322" y="113411"/>
                    <a:pt x="565147" y="96742"/>
                  </a:cubicBezTo>
                  <a:cubicBezTo>
                    <a:pt x="561972" y="80073"/>
                    <a:pt x="548081" y="69755"/>
                    <a:pt x="527047" y="63405"/>
                  </a:cubicBezTo>
                  <a:cubicBezTo>
                    <a:pt x="506013" y="57055"/>
                    <a:pt x="482597" y="56261"/>
                    <a:pt x="438941" y="58642"/>
                  </a:cubicBezTo>
                  <a:cubicBezTo>
                    <a:pt x="395285" y="61023"/>
                    <a:pt x="329800" y="85630"/>
                    <a:pt x="265109" y="77692"/>
                  </a:cubicBezTo>
                  <a:cubicBezTo>
                    <a:pt x="200418" y="69754"/>
                    <a:pt x="130569" y="14589"/>
                    <a:pt x="88897" y="38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51" name="グループ化 1350"/>
          <p:cNvGrpSpPr/>
          <p:nvPr/>
        </p:nvGrpSpPr>
        <p:grpSpPr>
          <a:xfrm>
            <a:off x="5197318" y="5192377"/>
            <a:ext cx="937363" cy="1115546"/>
            <a:chOff x="2369262" y="5080354"/>
            <a:chExt cx="937363" cy="1115546"/>
          </a:xfrm>
        </p:grpSpPr>
        <p:grpSp>
          <p:nvGrpSpPr>
            <p:cNvPr id="1352" name="グループ化 1351"/>
            <p:cNvGrpSpPr/>
            <p:nvPr/>
          </p:nvGrpSpPr>
          <p:grpSpPr>
            <a:xfrm rot="17693169" flipH="1">
              <a:off x="2819925" y="5247257"/>
              <a:ext cx="653603" cy="319797"/>
              <a:chOff x="2420972" y="5507034"/>
              <a:chExt cx="653603" cy="319797"/>
            </a:xfrm>
          </p:grpSpPr>
          <p:sp>
            <p:nvSpPr>
              <p:cNvPr id="1369" name="フリーフォーム 1368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0" name="フリーフォーム 1369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1" name="フリーフォーム 1370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2" name="フリーフォーム 1371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3" name="フリーフォーム 1372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4" name="円/楕円 1373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5" name="フリーフォーム 1374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6" name="フリーフォーム 1375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353" name="フリーフォーム 1352"/>
            <p:cNvSpPr/>
            <p:nvPr/>
          </p:nvSpPr>
          <p:spPr>
            <a:xfrm rot="12890567">
              <a:off x="2857828" y="548742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4" name="フリーフォーム 1353"/>
            <p:cNvSpPr/>
            <p:nvPr/>
          </p:nvSpPr>
          <p:spPr>
            <a:xfrm rot="12890567">
              <a:off x="2933118" y="567973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5" name="フリーフォーム 1354"/>
            <p:cNvSpPr/>
            <p:nvPr/>
          </p:nvSpPr>
          <p:spPr>
            <a:xfrm flipH="1">
              <a:off x="2857183" y="529463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6" name="フリーフォーム 1355"/>
            <p:cNvSpPr/>
            <p:nvPr/>
          </p:nvSpPr>
          <p:spPr>
            <a:xfrm flipH="1">
              <a:off x="2844107" y="558485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7" name="フリーフォーム 1356"/>
            <p:cNvSpPr/>
            <p:nvPr/>
          </p:nvSpPr>
          <p:spPr>
            <a:xfrm flipH="1">
              <a:off x="2860580" y="527298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8" name="フリーフォーム 1357"/>
            <p:cNvSpPr/>
            <p:nvPr/>
          </p:nvSpPr>
          <p:spPr>
            <a:xfrm rot="18704418" flipH="1">
              <a:off x="2896497" y="548641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9" name="フリーフォーム 1358"/>
            <p:cNvSpPr/>
            <p:nvPr/>
          </p:nvSpPr>
          <p:spPr>
            <a:xfrm rot="20733585">
              <a:off x="2879528" y="532930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0" name="グループ化 1359"/>
            <p:cNvGrpSpPr/>
            <p:nvPr/>
          </p:nvGrpSpPr>
          <p:grpSpPr>
            <a:xfrm>
              <a:off x="2369262" y="5494098"/>
              <a:ext cx="653603" cy="319797"/>
              <a:chOff x="2420972" y="5507034"/>
              <a:chExt cx="653603" cy="319797"/>
            </a:xfrm>
          </p:grpSpPr>
          <p:sp>
            <p:nvSpPr>
              <p:cNvPr id="1361" name="フリーフォーム 136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2" name="フリーフォーム 136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3" name="フリーフォーム 136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4" name="フリーフォーム 136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5" name="フリーフォーム 136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6" name="円/楕円 136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7" name="フリーフォーム 136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8" name="フリーフォーム 136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377" name="グループ化 1376"/>
          <p:cNvGrpSpPr/>
          <p:nvPr/>
        </p:nvGrpSpPr>
        <p:grpSpPr>
          <a:xfrm>
            <a:off x="4547231" y="4653602"/>
            <a:ext cx="765432" cy="638491"/>
            <a:chOff x="2813798" y="712202"/>
            <a:chExt cx="765432" cy="638491"/>
          </a:xfrm>
        </p:grpSpPr>
        <p:cxnSp>
          <p:nvCxnSpPr>
            <p:cNvPr id="1378" name="直線コネクタ 1377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直線コネクタ 1378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0" name="平行四辺形 1379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1" name="平行四辺形 1380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2" name="平行四辺形 1381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3" name="平行四辺形 1382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84" name="グループ化 1383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03" name="円/楕円 140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4" name="円/楕円 140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5" name="グループ化 1384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01" name="円/楕円 140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2" name="円/楕円 140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6" name="グループ化 1385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399" name="円/楕円 139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0" name="円/楕円 139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7" name="グループ化 1386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397" name="円/楕円 139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8" name="円/楕円 139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8" name="グループ化 1387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395" name="円/楕円 139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6" name="円/楕円 139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9" name="グループ化 1388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392" name="アーチ 1391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3" name="アーチ 1392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4" name="アーチ 1393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0" name="二等辺三角形 1389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1" name="二等辺三角形 1390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05" name="グループ化 1404"/>
          <p:cNvGrpSpPr/>
          <p:nvPr/>
        </p:nvGrpSpPr>
        <p:grpSpPr>
          <a:xfrm flipH="1">
            <a:off x="5176246" y="4309720"/>
            <a:ext cx="765432" cy="638491"/>
            <a:chOff x="2813798" y="712202"/>
            <a:chExt cx="765432" cy="638491"/>
          </a:xfrm>
        </p:grpSpPr>
        <p:cxnSp>
          <p:nvCxnSpPr>
            <p:cNvPr id="1406" name="直線コネクタ 1405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直線コネクタ 1406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8" name="平行四辺形 1407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9" name="平行四辺形 1408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0" name="平行四辺形 1409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1" name="平行四辺形 1410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12" name="グループ化 1411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31" name="円/楕円 143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2" name="円/楕円 143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3" name="グループ化 1412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29" name="円/楕円 142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0" name="円/楕円 142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4" name="グループ化 1413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427" name="円/楕円 142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8" name="円/楕円 142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5" name="グループ化 1414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425" name="円/楕円 142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6" name="円/楕円 142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6" name="グループ化 1415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423" name="円/楕円 142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4" name="円/楕円 142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7" name="グループ化 1416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420" name="アーチ 1419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1" name="アーチ 1420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2" name="アーチ 1421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18" name="二等辺三角形 1417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9" name="二等辺三角形 1418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39" name="グループ化 1438"/>
          <p:cNvGrpSpPr/>
          <p:nvPr/>
        </p:nvGrpSpPr>
        <p:grpSpPr>
          <a:xfrm>
            <a:off x="3511595" y="3935215"/>
            <a:ext cx="585391" cy="460750"/>
            <a:chOff x="4283968" y="3480998"/>
            <a:chExt cx="848809" cy="668082"/>
          </a:xfrm>
        </p:grpSpPr>
        <p:sp>
          <p:nvSpPr>
            <p:cNvPr id="1440" name="平行四辺形 1439"/>
            <p:cNvSpPr/>
            <p:nvPr/>
          </p:nvSpPr>
          <p:spPr>
            <a:xfrm rot="16200000">
              <a:off x="4268303" y="3648226"/>
              <a:ext cx="516519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1" name="平行四辺形 1440"/>
            <p:cNvSpPr/>
            <p:nvPr/>
          </p:nvSpPr>
          <p:spPr>
            <a:xfrm rot="5400000" flipH="1">
              <a:off x="4725949" y="3742252"/>
              <a:ext cx="451703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2" name="平行四辺形 1441"/>
            <p:cNvSpPr/>
            <p:nvPr/>
          </p:nvSpPr>
          <p:spPr>
            <a:xfrm rot="1800000">
              <a:off x="4330172" y="3480998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3" name="円/楕円 1442"/>
            <p:cNvSpPr/>
            <p:nvPr/>
          </p:nvSpPr>
          <p:spPr>
            <a:xfrm rot="5400000">
              <a:off x="4655369" y="3907827"/>
              <a:ext cx="84205" cy="74003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4" name="円/楕円 1443"/>
            <p:cNvSpPr/>
            <p:nvPr/>
          </p:nvSpPr>
          <p:spPr>
            <a:xfrm rot="5400000">
              <a:off x="4653703" y="3992032"/>
              <a:ext cx="84205" cy="74003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5" name="平行四辺形 1444"/>
            <p:cNvSpPr/>
            <p:nvPr/>
          </p:nvSpPr>
          <p:spPr>
            <a:xfrm rot="16200000">
              <a:off x="4296709" y="37078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6" name="平行四辺形 1445"/>
            <p:cNvSpPr/>
            <p:nvPr/>
          </p:nvSpPr>
          <p:spPr>
            <a:xfrm rot="16200000">
              <a:off x="4496848" y="38263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7" name="平行四辺形 1446"/>
            <p:cNvSpPr/>
            <p:nvPr/>
          </p:nvSpPr>
          <p:spPr>
            <a:xfrm rot="16200000">
              <a:off x="4563561" y="386426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8" name="平行四辺形 1447"/>
            <p:cNvSpPr/>
            <p:nvPr/>
          </p:nvSpPr>
          <p:spPr>
            <a:xfrm rot="16200000">
              <a:off x="4363422" y="37481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9" name="平行四辺形 1448"/>
            <p:cNvSpPr/>
            <p:nvPr/>
          </p:nvSpPr>
          <p:spPr>
            <a:xfrm rot="16200000">
              <a:off x="4430135" y="37860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0" name="平行四辺形 1449"/>
            <p:cNvSpPr/>
            <p:nvPr/>
          </p:nvSpPr>
          <p:spPr>
            <a:xfrm rot="16200000">
              <a:off x="4298993" y="37883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1" name="平行四辺形 1450"/>
            <p:cNvSpPr/>
            <p:nvPr/>
          </p:nvSpPr>
          <p:spPr>
            <a:xfrm rot="16200000">
              <a:off x="4499132" y="39068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2" name="平行四辺形 1451"/>
            <p:cNvSpPr/>
            <p:nvPr/>
          </p:nvSpPr>
          <p:spPr>
            <a:xfrm rot="16200000">
              <a:off x="4565845" y="394474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3" name="平行四辺形 1452"/>
            <p:cNvSpPr/>
            <p:nvPr/>
          </p:nvSpPr>
          <p:spPr>
            <a:xfrm rot="16200000">
              <a:off x="4365706" y="38286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4" name="平行四辺形 1453"/>
            <p:cNvSpPr/>
            <p:nvPr/>
          </p:nvSpPr>
          <p:spPr>
            <a:xfrm rot="16200000">
              <a:off x="4432419" y="38665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55" name="グループ化 1454"/>
          <p:cNvGrpSpPr/>
          <p:nvPr/>
        </p:nvGrpSpPr>
        <p:grpSpPr>
          <a:xfrm>
            <a:off x="4045084" y="4186654"/>
            <a:ext cx="585390" cy="460751"/>
            <a:chOff x="4710822" y="4478130"/>
            <a:chExt cx="735496" cy="578897"/>
          </a:xfrm>
        </p:grpSpPr>
        <p:sp>
          <p:nvSpPr>
            <p:cNvPr id="1456" name="平行四辺形 1455"/>
            <p:cNvSpPr/>
            <p:nvPr/>
          </p:nvSpPr>
          <p:spPr>
            <a:xfrm rot="5400000" flipH="1">
              <a:off x="5012326" y="4623034"/>
              <a:ext cx="447566" cy="4204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7" name="平行四辺形 1456"/>
            <p:cNvSpPr/>
            <p:nvPr/>
          </p:nvSpPr>
          <p:spPr>
            <a:xfrm rot="16200000">
              <a:off x="4671937" y="4704508"/>
              <a:ext cx="391403" cy="31363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8" name="平行四辺形 1457"/>
            <p:cNvSpPr/>
            <p:nvPr/>
          </p:nvSpPr>
          <p:spPr>
            <a:xfrm rot="19800000" flipH="1">
              <a:off x="4746887" y="4478130"/>
              <a:ext cx="659395" cy="3181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9" name="円/楕円 1458"/>
            <p:cNvSpPr/>
            <p:nvPr/>
          </p:nvSpPr>
          <p:spPr>
            <a:xfrm rot="16200000" flipH="1">
              <a:off x="5051533" y="4847979"/>
              <a:ext cx="72964" cy="64124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0" name="円/楕円 1459"/>
            <p:cNvSpPr/>
            <p:nvPr/>
          </p:nvSpPr>
          <p:spPr>
            <a:xfrm rot="16200000" flipH="1">
              <a:off x="5052977" y="4920943"/>
              <a:ext cx="72964" cy="64124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1" name="平行四辺形 1460"/>
            <p:cNvSpPr/>
            <p:nvPr/>
          </p:nvSpPr>
          <p:spPr>
            <a:xfrm rot="5400000" flipH="1">
              <a:off x="5372184" y="467467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2" name="平行四辺形 1461"/>
            <p:cNvSpPr/>
            <p:nvPr/>
          </p:nvSpPr>
          <p:spPr>
            <a:xfrm rot="5400000" flipH="1">
              <a:off x="5198763" y="477737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3" name="平行四辺形 1462"/>
            <p:cNvSpPr/>
            <p:nvPr/>
          </p:nvSpPr>
          <p:spPr>
            <a:xfrm rot="5400000" flipH="1">
              <a:off x="5140956" y="48102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4" name="平行四辺形 1463"/>
            <p:cNvSpPr/>
            <p:nvPr/>
          </p:nvSpPr>
          <p:spPr>
            <a:xfrm rot="5400000" flipH="1">
              <a:off x="5314377" y="470959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5" name="平行四辺形 1464"/>
            <p:cNvSpPr/>
            <p:nvPr/>
          </p:nvSpPr>
          <p:spPr>
            <a:xfrm rot="5400000" flipH="1">
              <a:off x="5256570" y="474245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6" name="平行四辺形 1465"/>
            <p:cNvSpPr/>
            <p:nvPr/>
          </p:nvSpPr>
          <p:spPr>
            <a:xfrm rot="5400000" flipH="1">
              <a:off x="5370205" y="474441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7" name="平行四辺形 1466"/>
            <p:cNvSpPr/>
            <p:nvPr/>
          </p:nvSpPr>
          <p:spPr>
            <a:xfrm rot="5400000" flipH="1">
              <a:off x="5196784" y="484710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8" name="平行四辺形 1467"/>
            <p:cNvSpPr/>
            <p:nvPr/>
          </p:nvSpPr>
          <p:spPr>
            <a:xfrm rot="5400000" flipH="1">
              <a:off x="5138977" y="4879966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9" name="平行四辺形 1468"/>
            <p:cNvSpPr/>
            <p:nvPr/>
          </p:nvSpPr>
          <p:spPr>
            <a:xfrm rot="5400000" flipH="1">
              <a:off x="5312398" y="47793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0" name="平行四辺形 1469"/>
            <p:cNvSpPr/>
            <p:nvPr/>
          </p:nvSpPr>
          <p:spPr>
            <a:xfrm rot="5400000" flipH="1">
              <a:off x="5254591" y="4812187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0" name="グループ化 389"/>
          <p:cNvGrpSpPr/>
          <p:nvPr/>
        </p:nvGrpSpPr>
        <p:grpSpPr>
          <a:xfrm flipH="1">
            <a:off x="5254434" y="803217"/>
            <a:ext cx="637621" cy="485461"/>
            <a:chOff x="6637871" y="2065172"/>
            <a:chExt cx="637621" cy="485461"/>
          </a:xfrm>
        </p:grpSpPr>
        <p:sp>
          <p:nvSpPr>
            <p:cNvPr id="391" name="直角三角形 390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2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直角三角形 392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4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2" name="円/楕円 811"/>
          <p:cNvSpPr/>
          <p:nvPr/>
        </p:nvSpPr>
        <p:spPr>
          <a:xfrm>
            <a:off x="6191303" y="4205914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6118633" y="3599698"/>
            <a:ext cx="744360" cy="932299"/>
            <a:chOff x="6118633" y="3599698"/>
            <a:chExt cx="744360" cy="932299"/>
          </a:xfrm>
        </p:grpSpPr>
        <p:grpSp>
          <p:nvGrpSpPr>
            <p:cNvPr id="813" name="グループ化 812"/>
            <p:cNvGrpSpPr/>
            <p:nvPr/>
          </p:nvGrpSpPr>
          <p:grpSpPr>
            <a:xfrm flipH="1">
              <a:off x="6118633" y="4028723"/>
              <a:ext cx="143197" cy="162731"/>
              <a:chOff x="2358561" y="5628164"/>
              <a:chExt cx="143197" cy="162731"/>
            </a:xfrm>
          </p:grpSpPr>
          <p:sp>
            <p:nvSpPr>
              <p:cNvPr id="823" name="フリーフォーム 822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4" name="フリーフォーム 823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5" name="フリーフォーム 824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6" name="フリーフォーム 825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7" name="フリーフォーム 826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8" name="円/楕円 827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9" name="フリーフォーム 828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14" name="フリーフォーム 813"/>
            <p:cNvSpPr/>
            <p:nvPr/>
          </p:nvSpPr>
          <p:spPr>
            <a:xfrm flipH="1">
              <a:off x="6534032" y="3611684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5" name="フリーフォーム 814"/>
            <p:cNvSpPr/>
            <p:nvPr/>
          </p:nvSpPr>
          <p:spPr>
            <a:xfrm flipH="1">
              <a:off x="6219743" y="3996991"/>
              <a:ext cx="364831" cy="337915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6" name="フリーフォーム 815"/>
            <p:cNvSpPr/>
            <p:nvPr/>
          </p:nvSpPr>
          <p:spPr>
            <a:xfrm flipH="1">
              <a:off x="6511432" y="3920948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7" name="フリーフォーム 816"/>
            <p:cNvSpPr/>
            <p:nvPr/>
          </p:nvSpPr>
          <p:spPr>
            <a:xfrm flipH="1">
              <a:off x="6513720" y="3599698"/>
              <a:ext cx="241134" cy="366269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8" name="円/楕円 817"/>
            <p:cNvSpPr/>
            <p:nvPr/>
          </p:nvSpPr>
          <p:spPr>
            <a:xfrm rot="2458621" flipH="1">
              <a:off x="6438272" y="3944269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9" name="フリーフォーム 818"/>
            <p:cNvSpPr/>
            <p:nvPr/>
          </p:nvSpPr>
          <p:spPr>
            <a:xfrm flipH="1">
              <a:off x="6337304" y="391350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0" name="フリーフォーム 819"/>
            <p:cNvSpPr/>
            <p:nvPr/>
          </p:nvSpPr>
          <p:spPr>
            <a:xfrm flipH="1">
              <a:off x="6465616" y="396261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1" name="フリーフォーム 820"/>
            <p:cNvSpPr/>
            <p:nvPr/>
          </p:nvSpPr>
          <p:spPr>
            <a:xfrm>
              <a:off x="6513195" y="3744684"/>
              <a:ext cx="2381" cy="54000"/>
            </a:xfrm>
            <a:custGeom>
              <a:avLst/>
              <a:gdLst>
                <a:gd name="connsiteX0" fmla="*/ 0 w 2381"/>
                <a:gd name="connsiteY0" fmla="*/ 0 h 61941"/>
                <a:gd name="connsiteX1" fmla="*/ 2381 w 2381"/>
                <a:gd name="connsiteY1" fmla="*/ 61912 h 61941"/>
                <a:gd name="connsiteX2" fmla="*/ 0 w 2381"/>
                <a:gd name="connsiteY2" fmla="*/ 0 h 6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1" h="61941">
                  <a:moveTo>
                    <a:pt x="0" y="0"/>
                  </a:moveTo>
                  <a:cubicBezTo>
                    <a:pt x="0" y="0"/>
                    <a:pt x="2381" y="60325"/>
                    <a:pt x="2381" y="61912"/>
                  </a:cubicBezTo>
                  <a:cubicBezTo>
                    <a:pt x="2381" y="6349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2" name="フリーフォーム 821"/>
            <p:cNvSpPr/>
            <p:nvPr/>
          </p:nvSpPr>
          <p:spPr>
            <a:xfrm>
              <a:off x="6515576" y="3752298"/>
              <a:ext cx="52388" cy="9525"/>
            </a:xfrm>
            <a:custGeom>
              <a:avLst/>
              <a:gdLst>
                <a:gd name="connsiteX0" fmla="*/ 0 w 52388"/>
                <a:gd name="connsiteY0" fmla="*/ 9525 h 9525"/>
                <a:gd name="connsiteX1" fmla="*/ 52388 w 5238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8" h="9525">
                  <a:moveTo>
                    <a:pt x="0" y="9525"/>
                  </a:moveTo>
                  <a:lnTo>
                    <a:pt x="52388" y="0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7" name="グループ化 996"/>
          <p:cNvGrpSpPr/>
          <p:nvPr/>
        </p:nvGrpSpPr>
        <p:grpSpPr>
          <a:xfrm>
            <a:off x="2259691" y="154025"/>
            <a:ext cx="848810" cy="1194497"/>
            <a:chOff x="2670772" y="1961021"/>
            <a:chExt cx="848810" cy="1194497"/>
          </a:xfrm>
        </p:grpSpPr>
        <p:sp>
          <p:nvSpPr>
            <p:cNvPr id="998" name="平行四辺形 997"/>
            <p:cNvSpPr/>
            <p:nvPr/>
          </p:nvSpPr>
          <p:spPr>
            <a:xfrm rot="16200000">
              <a:off x="2392014" y="2391342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9" name="平行四辺形 998"/>
            <p:cNvSpPr/>
            <p:nvPr/>
          </p:nvSpPr>
          <p:spPr>
            <a:xfrm rot="5400000" flipH="1">
              <a:off x="2849547" y="2485483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0" name="平行四辺形 999"/>
            <p:cNvSpPr/>
            <p:nvPr/>
          </p:nvSpPr>
          <p:spPr>
            <a:xfrm rot="1800000">
              <a:off x="2716976" y="1961021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01" name="直線コネクタ 1000"/>
            <p:cNvCxnSpPr/>
            <p:nvPr/>
          </p:nvCxnSpPr>
          <p:spPr>
            <a:xfrm>
              <a:off x="2690268" y="215374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直線コネクタ 1001"/>
            <p:cNvCxnSpPr/>
            <p:nvPr/>
          </p:nvCxnSpPr>
          <p:spPr>
            <a:xfrm>
              <a:off x="2690268" y="21856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直線コネクタ 1002"/>
            <p:cNvCxnSpPr/>
            <p:nvPr/>
          </p:nvCxnSpPr>
          <p:spPr>
            <a:xfrm>
              <a:off x="2690268" y="221747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直線コネクタ 1003"/>
            <p:cNvCxnSpPr/>
            <p:nvPr/>
          </p:nvCxnSpPr>
          <p:spPr>
            <a:xfrm>
              <a:off x="2690268" y="2281209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直線コネクタ 1004"/>
            <p:cNvCxnSpPr/>
            <p:nvPr/>
          </p:nvCxnSpPr>
          <p:spPr>
            <a:xfrm>
              <a:off x="2690268" y="231307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直線コネクタ 1005"/>
            <p:cNvCxnSpPr/>
            <p:nvPr/>
          </p:nvCxnSpPr>
          <p:spPr>
            <a:xfrm>
              <a:off x="2690268" y="234494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線コネクタ 1049"/>
            <p:cNvCxnSpPr/>
            <p:nvPr/>
          </p:nvCxnSpPr>
          <p:spPr>
            <a:xfrm>
              <a:off x="2690268" y="23768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線コネクタ 1050"/>
            <p:cNvCxnSpPr/>
            <p:nvPr/>
          </p:nvCxnSpPr>
          <p:spPr>
            <a:xfrm>
              <a:off x="2690268" y="224934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線コネクタ 1051"/>
            <p:cNvCxnSpPr>
              <a:cxnSpLocks noChangeAspect="1"/>
            </p:cNvCxnSpPr>
            <p:nvPr/>
          </p:nvCxnSpPr>
          <p:spPr>
            <a:xfrm>
              <a:off x="2936636" y="229607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線コネクタ 1052"/>
            <p:cNvCxnSpPr>
              <a:cxnSpLocks noChangeAspect="1"/>
            </p:cNvCxnSpPr>
            <p:nvPr/>
          </p:nvCxnSpPr>
          <p:spPr>
            <a:xfrm>
              <a:off x="2936636" y="23279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線コネクタ 1053"/>
            <p:cNvCxnSpPr>
              <a:cxnSpLocks noChangeAspect="1"/>
            </p:cNvCxnSpPr>
            <p:nvPr/>
          </p:nvCxnSpPr>
          <p:spPr>
            <a:xfrm>
              <a:off x="2936636" y="235981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線コネクタ 1054"/>
            <p:cNvCxnSpPr>
              <a:cxnSpLocks noChangeAspect="1"/>
            </p:cNvCxnSpPr>
            <p:nvPr/>
          </p:nvCxnSpPr>
          <p:spPr>
            <a:xfrm>
              <a:off x="2936636" y="242354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線コネクタ 1055"/>
            <p:cNvCxnSpPr>
              <a:cxnSpLocks noChangeAspect="1"/>
            </p:cNvCxnSpPr>
            <p:nvPr/>
          </p:nvCxnSpPr>
          <p:spPr>
            <a:xfrm>
              <a:off x="2936636" y="245541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線コネクタ 1056"/>
            <p:cNvCxnSpPr>
              <a:cxnSpLocks noChangeAspect="1"/>
            </p:cNvCxnSpPr>
            <p:nvPr/>
          </p:nvCxnSpPr>
          <p:spPr>
            <a:xfrm>
              <a:off x="2936636" y="248728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線コネクタ 1057"/>
            <p:cNvCxnSpPr>
              <a:cxnSpLocks noChangeAspect="1"/>
            </p:cNvCxnSpPr>
            <p:nvPr/>
          </p:nvCxnSpPr>
          <p:spPr>
            <a:xfrm>
              <a:off x="2936636" y="25191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直線コネクタ 1058"/>
            <p:cNvCxnSpPr>
              <a:cxnSpLocks noChangeAspect="1"/>
            </p:cNvCxnSpPr>
            <p:nvPr/>
          </p:nvCxnSpPr>
          <p:spPr>
            <a:xfrm>
              <a:off x="2936636" y="239167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平行四辺形 1059"/>
            <p:cNvSpPr/>
            <p:nvPr/>
          </p:nvSpPr>
          <p:spPr>
            <a:xfrm rot="5400000" flipH="1">
              <a:off x="2484641" y="2563863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1" name="平行四辺形 1060"/>
            <p:cNvSpPr/>
            <p:nvPr/>
          </p:nvSpPr>
          <p:spPr>
            <a:xfrm rot="1800000">
              <a:off x="2867331" y="2195898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2" name="平行四辺形 1061"/>
            <p:cNvSpPr/>
            <p:nvPr/>
          </p:nvSpPr>
          <p:spPr>
            <a:xfrm rot="5400000" flipH="1">
              <a:off x="2818281" y="3000469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3" name="平行四辺形 1062"/>
            <p:cNvSpPr/>
            <p:nvPr/>
          </p:nvSpPr>
          <p:spPr>
            <a:xfrm rot="16200000">
              <a:off x="2918969" y="2585263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4" name="円/楕円 1063"/>
            <p:cNvSpPr/>
            <p:nvPr/>
          </p:nvSpPr>
          <p:spPr>
            <a:xfrm>
              <a:off x="2958018" y="2624315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5" name="円/楕円 1064"/>
            <p:cNvSpPr/>
            <p:nvPr/>
          </p:nvSpPr>
          <p:spPr>
            <a:xfrm>
              <a:off x="3019030" y="2657887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66" name="直線コネクタ 1065"/>
            <p:cNvCxnSpPr>
              <a:cxnSpLocks noChangeAspect="1"/>
            </p:cNvCxnSpPr>
            <p:nvPr/>
          </p:nvCxnSpPr>
          <p:spPr>
            <a:xfrm>
              <a:off x="2934325" y="295671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線コネクタ 1066"/>
            <p:cNvCxnSpPr>
              <a:cxnSpLocks noChangeAspect="1"/>
            </p:cNvCxnSpPr>
            <p:nvPr/>
          </p:nvCxnSpPr>
          <p:spPr>
            <a:xfrm>
              <a:off x="2934325" y="298858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8" name="グループ化 1067"/>
          <p:cNvGrpSpPr/>
          <p:nvPr/>
        </p:nvGrpSpPr>
        <p:grpSpPr>
          <a:xfrm>
            <a:off x="4017795" y="429714"/>
            <a:ext cx="848810" cy="1194497"/>
            <a:chOff x="3365889" y="808596"/>
            <a:chExt cx="848810" cy="1194497"/>
          </a:xfrm>
        </p:grpSpPr>
        <p:sp>
          <p:nvSpPr>
            <p:cNvPr id="1069" name="平行四辺形 1068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0" name="平行四辺形 1069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1" name="平行四辺形 1070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2" name="直線コネクタ 1071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線コネクタ 1072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線コネクタ 1073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線コネクタ 1074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線コネクタ 1075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直線コネクタ 1076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直線コネクタ 1077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線コネクタ 1078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線コネクタ 1079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線コネクタ 1080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線コネクタ 1081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線コネクタ 1082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線コネクタ 1083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線コネクタ 1084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線コネクタ 1085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線コネクタ 1086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8" name="平行四辺形 1087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9" name="平行四辺形 1088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0" name="平行四辺形 1089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1" name="平行四辺形 1090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2" name="円/楕円 1091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3" name="円/楕円 1092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4" name="直線コネクタ 1093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線コネクタ 1094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/>
          <p:cNvGrpSpPr/>
          <p:nvPr/>
        </p:nvGrpSpPr>
        <p:grpSpPr>
          <a:xfrm>
            <a:off x="2818670" y="471820"/>
            <a:ext cx="848810" cy="1194497"/>
            <a:chOff x="2700063" y="390903"/>
            <a:chExt cx="848810" cy="1194497"/>
          </a:xfrm>
        </p:grpSpPr>
        <p:sp>
          <p:nvSpPr>
            <p:cNvPr id="383" name="平行四辺形 382"/>
            <p:cNvSpPr/>
            <p:nvPr/>
          </p:nvSpPr>
          <p:spPr>
            <a:xfrm rot="16200000">
              <a:off x="2421305" y="821224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平行四辺形 384"/>
            <p:cNvSpPr/>
            <p:nvPr/>
          </p:nvSpPr>
          <p:spPr>
            <a:xfrm rot="5400000" flipH="1">
              <a:off x="2878838" y="915365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平行四辺形 386"/>
            <p:cNvSpPr/>
            <p:nvPr/>
          </p:nvSpPr>
          <p:spPr>
            <a:xfrm rot="1800000">
              <a:off x="2746267" y="390903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8" name="直線コネクタ 387"/>
            <p:cNvCxnSpPr/>
            <p:nvPr/>
          </p:nvCxnSpPr>
          <p:spPr>
            <a:xfrm>
              <a:off x="2719559" y="58362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コネクタ 388"/>
            <p:cNvCxnSpPr/>
            <p:nvPr/>
          </p:nvCxnSpPr>
          <p:spPr>
            <a:xfrm>
              <a:off x="2719559" y="6154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線コネクタ 394"/>
            <p:cNvCxnSpPr/>
            <p:nvPr/>
          </p:nvCxnSpPr>
          <p:spPr>
            <a:xfrm>
              <a:off x="2719559" y="64735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コネクタ 401"/>
            <p:cNvCxnSpPr/>
            <p:nvPr/>
          </p:nvCxnSpPr>
          <p:spPr>
            <a:xfrm>
              <a:off x="2719559" y="71109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コネクタ 402"/>
            <p:cNvCxnSpPr/>
            <p:nvPr/>
          </p:nvCxnSpPr>
          <p:spPr>
            <a:xfrm>
              <a:off x="2719559" y="74295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コネクタ 403"/>
            <p:cNvCxnSpPr/>
            <p:nvPr/>
          </p:nvCxnSpPr>
          <p:spPr>
            <a:xfrm>
              <a:off x="2719559" y="77482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コネクタ 404"/>
            <p:cNvCxnSpPr/>
            <p:nvPr/>
          </p:nvCxnSpPr>
          <p:spPr>
            <a:xfrm>
              <a:off x="2719559" y="8066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コネクタ 425"/>
            <p:cNvCxnSpPr/>
            <p:nvPr/>
          </p:nvCxnSpPr>
          <p:spPr>
            <a:xfrm>
              <a:off x="2719559" y="67922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/>
            <p:cNvCxnSpPr>
              <a:cxnSpLocks noChangeAspect="1"/>
            </p:cNvCxnSpPr>
            <p:nvPr/>
          </p:nvCxnSpPr>
          <p:spPr>
            <a:xfrm>
              <a:off x="2965927" y="72596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線コネクタ 482"/>
            <p:cNvCxnSpPr>
              <a:cxnSpLocks noChangeAspect="1"/>
            </p:cNvCxnSpPr>
            <p:nvPr/>
          </p:nvCxnSpPr>
          <p:spPr>
            <a:xfrm>
              <a:off x="2965927" y="7578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コネクタ 483"/>
            <p:cNvCxnSpPr>
              <a:cxnSpLocks noChangeAspect="1"/>
            </p:cNvCxnSpPr>
            <p:nvPr/>
          </p:nvCxnSpPr>
          <p:spPr>
            <a:xfrm>
              <a:off x="2965927" y="7896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線コネクタ 487"/>
            <p:cNvCxnSpPr>
              <a:cxnSpLocks noChangeAspect="1"/>
            </p:cNvCxnSpPr>
            <p:nvPr/>
          </p:nvCxnSpPr>
          <p:spPr>
            <a:xfrm>
              <a:off x="2965927" y="85342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線コネクタ 488"/>
            <p:cNvCxnSpPr>
              <a:cxnSpLocks noChangeAspect="1"/>
            </p:cNvCxnSpPr>
            <p:nvPr/>
          </p:nvCxnSpPr>
          <p:spPr>
            <a:xfrm>
              <a:off x="2965927" y="88529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/>
            <p:cNvCxnSpPr>
              <a:cxnSpLocks noChangeAspect="1"/>
            </p:cNvCxnSpPr>
            <p:nvPr/>
          </p:nvCxnSpPr>
          <p:spPr>
            <a:xfrm>
              <a:off x="2965927" y="91716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/>
            <p:cNvCxnSpPr>
              <a:cxnSpLocks noChangeAspect="1"/>
            </p:cNvCxnSpPr>
            <p:nvPr/>
          </p:nvCxnSpPr>
          <p:spPr>
            <a:xfrm>
              <a:off x="2965927" y="9490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/>
            <p:cNvCxnSpPr>
              <a:cxnSpLocks noChangeAspect="1"/>
            </p:cNvCxnSpPr>
            <p:nvPr/>
          </p:nvCxnSpPr>
          <p:spPr>
            <a:xfrm>
              <a:off x="2965927" y="82156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平行四辺形 492"/>
            <p:cNvSpPr/>
            <p:nvPr/>
          </p:nvSpPr>
          <p:spPr>
            <a:xfrm rot="5400000" flipH="1">
              <a:off x="2513932" y="993745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4" name="平行四辺形 493"/>
            <p:cNvSpPr/>
            <p:nvPr/>
          </p:nvSpPr>
          <p:spPr>
            <a:xfrm rot="1800000">
              <a:off x="2896622" y="625780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5" name="平行四辺形 494"/>
            <p:cNvSpPr/>
            <p:nvPr/>
          </p:nvSpPr>
          <p:spPr>
            <a:xfrm rot="5400000" flipH="1">
              <a:off x="2847572" y="1430351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6" name="平行四辺形 495"/>
            <p:cNvSpPr/>
            <p:nvPr/>
          </p:nvSpPr>
          <p:spPr>
            <a:xfrm rot="16200000">
              <a:off x="2948260" y="1015145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7" name="円/楕円 496"/>
            <p:cNvSpPr/>
            <p:nvPr/>
          </p:nvSpPr>
          <p:spPr>
            <a:xfrm>
              <a:off x="2999214" y="1058959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8" name="円/楕円 497"/>
            <p:cNvSpPr/>
            <p:nvPr/>
          </p:nvSpPr>
          <p:spPr>
            <a:xfrm>
              <a:off x="3060226" y="109253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9" name="直線コネクタ 498"/>
            <p:cNvCxnSpPr>
              <a:cxnSpLocks noChangeAspect="1"/>
            </p:cNvCxnSpPr>
            <p:nvPr/>
          </p:nvCxnSpPr>
          <p:spPr>
            <a:xfrm>
              <a:off x="2963616" y="138660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/>
            <p:cNvCxnSpPr>
              <a:cxnSpLocks noChangeAspect="1"/>
            </p:cNvCxnSpPr>
            <p:nvPr/>
          </p:nvCxnSpPr>
          <p:spPr>
            <a:xfrm>
              <a:off x="2963616" y="141846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/>
          <p:cNvGrpSpPr/>
          <p:nvPr/>
        </p:nvGrpSpPr>
        <p:grpSpPr>
          <a:xfrm>
            <a:off x="3402101" y="754278"/>
            <a:ext cx="848810" cy="1194497"/>
            <a:chOff x="3365889" y="808596"/>
            <a:chExt cx="848810" cy="1194497"/>
          </a:xfrm>
        </p:grpSpPr>
        <p:sp>
          <p:nvSpPr>
            <p:cNvPr id="317" name="平行四辺形 316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平行四辺形 317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平行四辺形 318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0" name="直線コネクタ 319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コネクタ 320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コネクタ 321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コネクタ 322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コネクタ 323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コネクタ 324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コネクタ 325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コネクタ 326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コネクタ 328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コネクタ 330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コネクタ 331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コネクタ 332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コネクタ 334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平行四辺形 335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平行四辺形 336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平行四辺形 337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平行四辺形 338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2" name="直線コネクタ 341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7" name="グループ化 1096"/>
          <p:cNvGrpSpPr/>
          <p:nvPr/>
        </p:nvGrpSpPr>
        <p:grpSpPr>
          <a:xfrm flipH="1">
            <a:off x="6841609" y="5345296"/>
            <a:ext cx="826735" cy="948539"/>
            <a:chOff x="6743101" y="4654057"/>
            <a:chExt cx="826735" cy="948539"/>
          </a:xfrm>
        </p:grpSpPr>
        <p:sp>
          <p:nvSpPr>
            <p:cNvPr id="1098" name="平行四辺形 1097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9" name="平行四辺形 1098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0" name="平行四辺形 1099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1" name="平行四辺形 1100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2" name="平行四辺形 1101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3" name="平行四辺形 1102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4" name="平行四辺形 1103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5" name="平行四辺形 1104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06" name="グループ化 1105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1107" name="グループ化 1106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1115" name="平行四辺形 1114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6" name="平行四辺形 1115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7" name="平行四辺形 1116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08" name="平行四辺形 1107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9" name="平行四辺形 1108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0" name="グループ化 1109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1111" name="平行四辺形 1110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2" name="平行四辺形 1111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3" name="平行四辺形 1112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4" name="平行四辺形 1113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194" name="グループ化 1193"/>
          <p:cNvGrpSpPr/>
          <p:nvPr/>
        </p:nvGrpSpPr>
        <p:grpSpPr>
          <a:xfrm>
            <a:off x="7596336" y="5751965"/>
            <a:ext cx="527795" cy="922913"/>
            <a:chOff x="7060086" y="5433729"/>
            <a:chExt cx="527795" cy="922913"/>
          </a:xfrm>
        </p:grpSpPr>
        <p:sp>
          <p:nvSpPr>
            <p:cNvPr id="1195" name="フリーフォーム 1194"/>
            <p:cNvSpPr/>
            <p:nvPr/>
          </p:nvSpPr>
          <p:spPr>
            <a:xfrm rot="13500000">
              <a:off x="7237257" y="5648165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6" name="フリーフォーム 1195"/>
            <p:cNvSpPr/>
            <p:nvPr/>
          </p:nvSpPr>
          <p:spPr>
            <a:xfrm rot="12890567">
              <a:off x="7369718" y="5943616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7" name="フリーフォーム 1196"/>
            <p:cNvSpPr/>
            <p:nvPr/>
          </p:nvSpPr>
          <p:spPr>
            <a:xfrm flipH="1">
              <a:off x="7236612" y="5455377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8" name="フリーフォーム 1197"/>
            <p:cNvSpPr/>
            <p:nvPr/>
          </p:nvSpPr>
          <p:spPr>
            <a:xfrm flipH="1">
              <a:off x="7223536" y="574559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9" name="フリーフォーム 1198"/>
            <p:cNvSpPr/>
            <p:nvPr/>
          </p:nvSpPr>
          <p:spPr>
            <a:xfrm rot="4500000" flipH="1">
              <a:off x="7045890" y="5698097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0" name="フリーフォーム 1199"/>
            <p:cNvSpPr/>
            <p:nvPr/>
          </p:nvSpPr>
          <p:spPr>
            <a:xfrm flipH="1">
              <a:off x="7240009" y="5433729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1" name="フリーフォーム 1200"/>
            <p:cNvSpPr/>
            <p:nvPr/>
          </p:nvSpPr>
          <p:spPr>
            <a:xfrm rot="18704418" flipH="1">
              <a:off x="7275926" y="5647157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2" name="フリーフォーム 1201"/>
            <p:cNvSpPr/>
            <p:nvPr/>
          </p:nvSpPr>
          <p:spPr>
            <a:xfrm rot="20733585">
              <a:off x="7258957" y="5490051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3" name="正方形/長方形 1202"/>
            <p:cNvSpPr/>
            <p:nvPr/>
          </p:nvSpPr>
          <p:spPr>
            <a:xfrm rot="20700000">
              <a:off x="7262183" y="5615157"/>
              <a:ext cx="114168" cy="612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4" name="正方形/長方形 1203"/>
            <p:cNvSpPr/>
            <p:nvPr/>
          </p:nvSpPr>
          <p:spPr>
            <a:xfrm rot="20700000">
              <a:off x="7268851" y="5613337"/>
              <a:ext cx="97783" cy="524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5" name="フリーフォーム 1204"/>
            <p:cNvSpPr/>
            <p:nvPr/>
          </p:nvSpPr>
          <p:spPr>
            <a:xfrm rot="4186343" flipH="1">
              <a:off x="7194364" y="5834037"/>
              <a:ext cx="163909" cy="151816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06" name="グループ化 1205"/>
            <p:cNvGrpSpPr>
              <a:grpSpLocks noChangeAspect="1"/>
            </p:cNvGrpSpPr>
            <p:nvPr/>
          </p:nvGrpSpPr>
          <p:grpSpPr>
            <a:xfrm>
              <a:off x="7160037" y="5589948"/>
              <a:ext cx="169802" cy="129600"/>
              <a:chOff x="5928056" y="5850668"/>
              <a:chExt cx="966523" cy="737695"/>
            </a:xfrm>
          </p:grpSpPr>
          <p:sp>
            <p:nvSpPr>
              <p:cNvPr id="1207" name="フリーフォーム 1206"/>
              <p:cNvSpPr/>
              <p:nvPr/>
            </p:nvSpPr>
            <p:spPr>
              <a:xfrm>
                <a:off x="5928056" y="5850668"/>
                <a:ext cx="966523" cy="737695"/>
              </a:xfrm>
              <a:custGeom>
                <a:avLst/>
                <a:gdLst>
                  <a:gd name="connsiteX0" fmla="*/ 63169 w 966523"/>
                  <a:gd name="connsiteY0" fmla="*/ 452501 h 737695"/>
                  <a:gd name="connsiteX1" fmla="*/ 167944 w 966523"/>
                  <a:gd name="connsiteY1" fmla="*/ 209613 h 737695"/>
                  <a:gd name="connsiteX2" fmla="*/ 215569 w 966523"/>
                  <a:gd name="connsiteY2" fmla="*/ 157226 h 737695"/>
                  <a:gd name="connsiteX3" fmla="*/ 348919 w 966523"/>
                  <a:gd name="connsiteY3" fmla="*/ 78645 h 737695"/>
                  <a:gd name="connsiteX4" fmla="*/ 384638 w 966523"/>
                  <a:gd name="connsiteY4" fmla="*/ 76263 h 737695"/>
                  <a:gd name="connsiteX5" fmla="*/ 367969 w 966523"/>
                  <a:gd name="connsiteY5" fmla="*/ 138176 h 737695"/>
                  <a:gd name="connsiteX6" fmla="*/ 363207 w 966523"/>
                  <a:gd name="connsiteY6" fmla="*/ 147701 h 737695"/>
                  <a:gd name="connsiteX7" fmla="*/ 382257 w 966523"/>
                  <a:gd name="connsiteY7" fmla="*/ 126270 h 737695"/>
                  <a:gd name="connsiteX8" fmla="*/ 544182 w 966523"/>
                  <a:gd name="connsiteY8" fmla="*/ 21495 h 737695"/>
                  <a:gd name="connsiteX9" fmla="*/ 548944 w 966523"/>
                  <a:gd name="connsiteY9" fmla="*/ 23876 h 737695"/>
                  <a:gd name="connsiteX10" fmla="*/ 603713 w 966523"/>
                  <a:gd name="connsiteY10" fmla="*/ 16732 h 737695"/>
                  <a:gd name="connsiteX11" fmla="*/ 615619 w 966523"/>
                  <a:gd name="connsiteY11" fmla="*/ 40545 h 737695"/>
                  <a:gd name="connsiteX12" fmla="*/ 613238 w 966523"/>
                  <a:gd name="connsiteY12" fmla="*/ 52451 h 737695"/>
                  <a:gd name="connsiteX13" fmla="*/ 525132 w 966523"/>
                  <a:gd name="connsiteY13" fmla="*/ 119126 h 737695"/>
                  <a:gd name="connsiteX14" fmla="*/ 710869 w 966523"/>
                  <a:gd name="connsiteY14" fmla="*/ 7207 h 737695"/>
                  <a:gd name="connsiteX15" fmla="*/ 787069 w 966523"/>
                  <a:gd name="connsiteY15" fmla="*/ 14351 h 737695"/>
                  <a:gd name="connsiteX16" fmla="*/ 803738 w 966523"/>
                  <a:gd name="connsiteY16" fmla="*/ 40545 h 737695"/>
                  <a:gd name="connsiteX17" fmla="*/ 784688 w 966523"/>
                  <a:gd name="connsiteY17" fmla="*/ 52451 h 737695"/>
                  <a:gd name="connsiteX18" fmla="*/ 608475 w 966523"/>
                  <a:gd name="connsiteY18" fmla="*/ 176276 h 737695"/>
                  <a:gd name="connsiteX19" fmla="*/ 798975 w 966523"/>
                  <a:gd name="connsiteY19" fmla="*/ 57213 h 737695"/>
                  <a:gd name="connsiteX20" fmla="*/ 932325 w 966523"/>
                  <a:gd name="connsiteY20" fmla="*/ 45307 h 737695"/>
                  <a:gd name="connsiteX21" fmla="*/ 965663 w 966523"/>
                  <a:gd name="connsiteY21" fmla="*/ 81026 h 737695"/>
                  <a:gd name="connsiteX22" fmla="*/ 908513 w 966523"/>
                  <a:gd name="connsiteY22" fmla="*/ 97695 h 737695"/>
                  <a:gd name="connsiteX23" fmla="*/ 708488 w 966523"/>
                  <a:gd name="connsiteY23" fmla="*/ 235807 h 737695"/>
                  <a:gd name="connsiteX24" fmla="*/ 613238 w 966523"/>
                  <a:gd name="connsiteY24" fmla="*/ 331057 h 737695"/>
                  <a:gd name="connsiteX25" fmla="*/ 575138 w 966523"/>
                  <a:gd name="connsiteY25" fmla="*/ 464407 h 737695"/>
                  <a:gd name="connsiteX26" fmla="*/ 660863 w 966523"/>
                  <a:gd name="connsiteY26" fmla="*/ 554895 h 737695"/>
                  <a:gd name="connsiteX27" fmla="*/ 763257 w 966523"/>
                  <a:gd name="connsiteY27" fmla="*/ 507270 h 737695"/>
                  <a:gd name="connsiteX28" fmla="*/ 618000 w 966523"/>
                  <a:gd name="connsiteY28" fmla="*/ 514413 h 737695"/>
                  <a:gd name="connsiteX29" fmla="*/ 787069 w 966523"/>
                  <a:gd name="connsiteY29" fmla="*/ 514413 h 737695"/>
                  <a:gd name="connsiteX30" fmla="*/ 787069 w 966523"/>
                  <a:gd name="connsiteY30" fmla="*/ 526320 h 737695"/>
                  <a:gd name="connsiteX31" fmla="*/ 791832 w 966523"/>
                  <a:gd name="connsiteY31" fmla="*/ 569182 h 737695"/>
                  <a:gd name="connsiteX32" fmla="*/ 806119 w 966523"/>
                  <a:gd name="connsiteY32" fmla="*/ 507270 h 737695"/>
                  <a:gd name="connsiteX33" fmla="*/ 772782 w 966523"/>
                  <a:gd name="connsiteY33" fmla="*/ 497745 h 737695"/>
                  <a:gd name="connsiteX34" fmla="*/ 696582 w 966523"/>
                  <a:gd name="connsiteY34" fmla="*/ 504888 h 737695"/>
                  <a:gd name="connsiteX35" fmla="*/ 656100 w 966523"/>
                  <a:gd name="connsiteY35" fmla="*/ 521557 h 737695"/>
                  <a:gd name="connsiteX36" fmla="*/ 789450 w 966523"/>
                  <a:gd name="connsiteY36" fmla="*/ 573945 h 737695"/>
                  <a:gd name="connsiteX37" fmla="*/ 777544 w 966523"/>
                  <a:gd name="connsiteY37" fmla="*/ 569182 h 737695"/>
                  <a:gd name="connsiteX38" fmla="*/ 808500 w 966523"/>
                  <a:gd name="connsiteY38" fmla="*/ 516795 h 737695"/>
                  <a:gd name="connsiteX39" fmla="*/ 768019 w 966523"/>
                  <a:gd name="connsiteY39" fmla="*/ 578707 h 737695"/>
                  <a:gd name="connsiteX40" fmla="*/ 663244 w 966523"/>
                  <a:gd name="connsiteY40" fmla="*/ 626332 h 737695"/>
                  <a:gd name="connsiteX41" fmla="*/ 367969 w 966523"/>
                  <a:gd name="connsiteY41" fmla="*/ 723963 h 737695"/>
                  <a:gd name="connsiteX42" fmla="*/ 175088 w 966523"/>
                  <a:gd name="connsiteY42" fmla="*/ 723963 h 737695"/>
                  <a:gd name="connsiteX43" fmla="*/ 3638 w 966523"/>
                  <a:gd name="connsiteY43" fmla="*/ 602520 h 737695"/>
                  <a:gd name="connsiteX44" fmla="*/ 63169 w 966523"/>
                  <a:gd name="connsiteY44" fmla="*/ 452501 h 7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66523" h="737695">
                    <a:moveTo>
                      <a:pt x="63169" y="452501"/>
                    </a:moveTo>
                    <a:cubicBezTo>
                      <a:pt x="90553" y="387017"/>
                      <a:pt x="142544" y="258825"/>
                      <a:pt x="167944" y="209613"/>
                    </a:cubicBezTo>
                    <a:cubicBezTo>
                      <a:pt x="193344" y="160401"/>
                      <a:pt x="185407" y="179054"/>
                      <a:pt x="215569" y="157226"/>
                    </a:cubicBezTo>
                    <a:cubicBezTo>
                      <a:pt x="245731" y="135398"/>
                      <a:pt x="320741" y="92139"/>
                      <a:pt x="348919" y="78645"/>
                    </a:cubicBezTo>
                    <a:cubicBezTo>
                      <a:pt x="377097" y="65151"/>
                      <a:pt x="381463" y="66341"/>
                      <a:pt x="384638" y="76263"/>
                    </a:cubicBezTo>
                    <a:cubicBezTo>
                      <a:pt x="387813" y="86185"/>
                      <a:pt x="371541" y="126270"/>
                      <a:pt x="367969" y="138176"/>
                    </a:cubicBezTo>
                    <a:cubicBezTo>
                      <a:pt x="364397" y="150082"/>
                      <a:pt x="360826" y="149685"/>
                      <a:pt x="363207" y="147701"/>
                    </a:cubicBezTo>
                    <a:cubicBezTo>
                      <a:pt x="365588" y="145717"/>
                      <a:pt x="352095" y="147304"/>
                      <a:pt x="382257" y="126270"/>
                    </a:cubicBezTo>
                    <a:cubicBezTo>
                      <a:pt x="412419" y="105236"/>
                      <a:pt x="516401" y="38561"/>
                      <a:pt x="544182" y="21495"/>
                    </a:cubicBezTo>
                    <a:cubicBezTo>
                      <a:pt x="571963" y="4429"/>
                      <a:pt x="539022" y="24670"/>
                      <a:pt x="548944" y="23876"/>
                    </a:cubicBezTo>
                    <a:cubicBezTo>
                      <a:pt x="558866" y="23082"/>
                      <a:pt x="592601" y="13954"/>
                      <a:pt x="603713" y="16732"/>
                    </a:cubicBezTo>
                    <a:cubicBezTo>
                      <a:pt x="614825" y="19510"/>
                      <a:pt x="614032" y="34592"/>
                      <a:pt x="615619" y="40545"/>
                    </a:cubicBezTo>
                    <a:cubicBezTo>
                      <a:pt x="617207" y="46498"/>
                      <a:pt x="628319" y="39354"/>
                      <a:pt x="613238" y="52451"/>
                    </a:cubicBezTo>
                    <a:cubicBezTo>
                      <a:pt x="598157" y="65548"/>
                      <a:pt x="508860" y="126667"/>
                      <a:pt x="525132" y="119126"/>
                    </a:cubicBezTo>
                    <a:cubicBezTo>
                      <a:pt x="541404" y="111585"/>
                      <a:pt x="667213" y="24669"/>
                      <a:pt x="710869" y="7207"/>
                    </a:cubicBezTo>
                    <a:cubicBezTo>
                      <a:pt x="754525" y="-10255"/>
                      <a:pt x="771591" y="8795"/>
                      <a:pt x="787069" y="14351"/>
                    </a:cubicBezTo>
                    <a:cubicBezTo>
                      <a:pt x="802547" y="19907"/>
                      <a:pt x="804135" y="34195"/>
                      <a:pt x="803738" y="40545"/>
                    </a:cubicBezTo>
                    <a:cubicBezTo>
                      <a:pt x="803341" y="46895"/>
                      <a:pt x="784688" y="52451"/>
                      <a:pt x="784688" y="52451"/>
                    </a:cubicBezTo>
                    <a:cubicBezTo>
                      <a:pt x="752144" y="75073"/>
                      <a:pt x="606094" y="175482"/>
                      <a:pt x="608475" y="176276"/>
                    </a:cubicBezTo>
                    <a:cubicBezTo>
                      <a:pt x="610856" y="177070"/>
                      <a:pt x="745000" y="79041"/>
                      <a:pt x="798975" y="57213"/>
                    </a:cubicBezTo>
                    <a:cubicBezTo>
                      <a:pt x="852950" y="35385"/>
                      <a:pt x="904544" y="41338"/>
                      <a:pt x="932325" y="45307"/>
                    </a:cubicBezTo>
                    <a:cubicBezTo>
                      <a:pt x="960106" y="49276"/>
                      <a:pt x="969632" y="72295"/>
                      <a:pt x="965663" y="81026"/>
                    </a:cubicBezTo>
                    <a:cubicBezTo>
                      <a:pt x="961694" y="89757"/>
                      <a:pt x="951375" y="71898"/>
                      <a:pt x="908513" y="97695"/>
                    </a:cubicBezTo>
                    <a:cubicBezTo>
                      <a:pt x="865651" y="123492"/>
                      <a:pt x="757700" y="196913"/>
                      <a:pt x="708488" y="235807"/>
                    </a:cubicBezTo>
                    <a:cubicBezTo>
                      <a:pt x="659276" y="274701"/>
                      <a:pt x="635463" y="292957"/>
                      <a:pt x="613238" y="331057"/>
                    </a:cubicBezTo>
                    <a:cubicBezTo>
                      <a:pt x="591013" y="369157"/>
                      <a:pt x="567200" y="427101"/>
                      <a:pt x="575138" y="464407"/>
                    </a:cubicBezTo>
                    <a:cubicBezTo>
                      <a:pt x="583076" y="501713"/>
                      <a:pt x="629510" y="547751"/>
                      <a:pt x="660863" y="554895"/>
                    </a:cubicBezTo>
                    <a:cubicBezTo>
                      <a:pt x="692216" y="562039"/>
                      <a:pt x="770401" y="514017"/>
                      <a:pt x="763257" y="507270"/>
                    </a:cubicBezTo>
                    <a:cubicBezTo>
                      <a:pt x="756113" y="500523"/>
                      <a:pt x="614031" y="513223"/>
                      <a:pt x="618000" y="514413"/>
                    </a:cubicBezTo>
                    <a:cubicBezTo>
                      <a:pt x="621969" y="515603"/>
                      <a:pt x="758891" y="512429"/>
                      <a:pt x="787069" y="514413"/>
                    </a:cubicBezTo>
                    <a:cubicBezTo>
                      <a:pt x="815247" y="516397"/>
                      <a:pt x="786275" y="517192"/>
                      <a:pt x="787069" y="526320"/>
                    </a:cubicBezTo>
                    <a:cubicBezTo>
                      <a:pt x="787863" y="535448"/>
                      <a:pt x="788657" y="572357"/>
                      <a:pt x="791832" y="569182"/>
                    </a:cubicBezTo>
                    <a:cubicBezTo>
                      <a:pt x="795007" y="566007"/>
                      <a:pt x="809294" y="519176"/>
                      <a:pt x="806119" y="507270"/>
                    </a:cubicBezTo>
                    <a:cubicBezTo>
                      <a:pt x="802944" y="495364"/>
                      <a:pt x="791038" y="498142"/>
                      <a:pt x="772782" y="497745"/>
                    </a:cubicBezTo>
                    <a:cubicBezTo>
                      <a:pt x="754526" y="497348"/>
                      <a:pt x="716029" y="500919"/>
                      <a:pt x="696582" y="504888"/>
                    </a:cubicBezTo>
                    <a:cubicBezTo>
                      <a:pt x="677135" y="508857"/>
                      <a:pt x="640622" y="510048"/>
                      <a:pt x="656100" y="521557"/>
                    </a:cubicBezTo>
                    <a:cubicBezTo>
                      <a:pt x="671578" y="533066"/>
                      <a:pt x="769209" y="566008"/>
                      <a:pt x="789450" y="573945"/>
                    </a:cubicBezTo>
                    <a:cubicBezTo>
                      <a:pt x="809691" y="581882"/>
                      <a:pt x="774369" y="578707"/>
                      <a:pt x="777544" y="569182"/>
                    </a:cubicBezTo>
                    <a:cubicBezTo>
                      <a:pt x="780719" y="559657"/>
                      <a:pt x="810087" y="515208"/>
                      <a:pt x="808500" y="516795"/>
                    </a:cubicBezTo>
                    <a:cubicBezTo>
                      <a:pt x="806913" y="518382"/>
                      <a:pt x="792228" y="560451"/>
                      <a:pt x="768019" y="578707"/>
                    </a:cubicBezTo>
                    <a:cubicBezTo>
                      <a:pt x="743810" y="596963"/>
                      <a:pt x="729919" y="602123"/>
                      <a:pt x="663244" y="626332"/>
                    </a:cubicBezTo>
                    <a:cubicBezTo>
                      <a:pt x="596569" y="650541"/>
                      <a:pt x="449328" y="707691"/>
                      <a:pt x="367969" y="723963"/>
                    </a:cubicBezTo>
                    <a:cubicBezTo>
                      <a:pt x="286610" y="740235"/>
                      <a:pt x="235810" y="744203"/>
                      <a:pt x="175088" y="723963"/>
                    </a:cubicBezTo>
                    <a:cubicBezTo>
                      <a:pt x="114366" y="703723"/>
                      <a:pt x="21100" y="649351"/>
                      <a:pt x="3638" y="602520"/>
                    </a:cubicBezTo>
                    <a:cubicBezTo>
                      <a:pt x="-13825" y="555689"/>
                      <a:pt x="35785" y="517985"/>
                      <a:pt x="63169" y="452501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8" name="フリーフォーム 1207"/>
              <p:cNvSpPr/>
              <p:nvPr/>
            </p:nvSpPr>
            <p:spPr>
              <a:xfrm>
                <a:off x="6534130" y="6347794"/>
                <a:ext cx="233126" cy="89698"/>
              </a:xfrm>
              <a:custGeom>
                <a:avLst/>
                <a:gdLst>
                  <a:gd name="connsiteX0" fmla="*/ 157183 w 233126"/>
                  <a:gd name="connsiteY0" fmla="*/ 83962 h 89698"/>
                  <a:gd name="connsiteX1" fmla="*/ 228620 w 233126"/>
                  <a:gd name="connsiteY1" fmla="*/ 53006 h 89698"/>
                  <a:gd name="connsiteX2" fmla="*/ 214333 w 233126"/>
                  <a:gd name="connsiteY2" fmla="*/ 3000 h 89698"/>
                  <a:gd name="connsiteX3" fmla="*/ 121464 w 233126"/>
                  <a:gd name="connsiteY3" fmla="*/ 5381 h 89698"/>
                  <a:gd name="connsiteX4" fmla="*/ 35739 w 233126"/>
                  <a:gd name="connsiteY4" fmla="*/ 7762 h 89698"/>
                  <a:gd name="connsiteX5" fmla="*/ 20 w 233126"/>
                  <a:gd name="connsiteY5" fmla="*/ 19669 h 89698"/>
                  <a:gd name="connsiteX6" fmla="*/ 30976 w 233126"/>
                  <a:gd name="connsiteY6" fmla="*/ 67294 h 89698"/>
                  <a:gd name="connsiteX7" fmla="*/ 57170 w 233126"/>
                  <a:gd name="connsiteY7" fmla="*/ 88725 h 89698"/>
                  <a:gd name="connsiteX8" fmla="*/ 157183 w 233126"/>
                  <a:gd name="connsiteY8" fmla="*/ 83962 h 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126" h="89698">
                    <a:moveTo>
                      <a:pt x="157183" y="83962"/>
                    </a:moveTo>
                    <a:cubicBezTo>
                      <a:pt x="185758" y="78009"/>
                      <a:pt x="219095" y="66500"/>
                      <a:pt x="228620" y="53006"/>
                    </a:cubicBezTo>
                    <a:cubicBezTo>
                      <a:pt x="238145" y="39512"/>
                      <a:pt x="232192" y="10937"/>
                      <a:pt x="214333" y="3000"/>
                    </a:cubicBezTo>
                    <a:cubicBezTo>
                      <a:pt x="196474" y="-4937"/>
                      <a:pt x="121464" y="5381"/>
                      <a:pt x="121464" y="5381"/>
                    </a:cubicBezTo>
                    <a:cubicBezTo>
                      <a:pt x="91698" y="6175"/>
                      <a:pt x="55980" y="5381"/>
                      <a:pt x="35739" y="7762"/>
                    </a:cubicBezTo>
                    <a:cubicBezTo>
                      <a:pt x="15498" y="10143"/>
                      <a:pt x="814" y="9747"/>
                      <a:pt x="20" y="19669"/>
                    </a:cubicBezTo>
                    <a:cubicBezTo>
                      <a:pt x="-774" y="29591"/>
                      <a:pt x="21451" y="55785"/>
                      <a:pt x="30976" y="67294"/>
                    </a:cubicBezTo>
                    <a:cubicBezTo>
                      <a:pt x="40501" y="78803"/>
                      <a:pt x="35739" y="86741"/>
                      <a:pt x="57170" y="88725"/>
                    </a:cubicBezTo>
                    <a:cubicBezTo>
                      <a:pt x="78601" y="90709"/>
                      <a:pt x="128608" y="89915"/>
                      <a:pt x="157183" y="83962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61" y="226740"/>
            <a:ext cx="1701992" cy="538521"/>
          </a:xfrm>
          <a:prstGeom prst="rect">
            <a:avLst/>
          </a:prstGeom>
          <a:ln>
            <a:solidFill>
              <a:srgbClr val="33CCFF"/>
            </a:solidFill>
          </a:ln>
        </p:spPr>
      </p:pic>
      <p:grpSp>
        <p:nvGrpSpPr>
          <p:cNvPr id="1251" name="グループ化 1250"/>
          <p:cNvGrpSpPr/>
          <p:nvPr/>
        </p:nvGrpSpPr>
        <p:grpSpPr>
          <a:xfrm>
            <a:off x="7594626" y="4155386"/>
            <a:ext cx="635010" cy="962933"/>
            <a:chOff x="2953996" y="5731017"/>
            <a:chExt cx="635010" cy="962933"/>
          </a:xfrm>
        </p:grpSpPr>
        <p:grpSp>
          <p:nvGrpSpPr>
            <p:cNvPr id="1252" name="グループ化 1251"/>
            <p:cNvGrpSpPr/>
            <p:nvPr/>
          </p:nvGrpSpPr>
          <p:grpSpPr>
            <a:xfrm rot="4910394" flipH="1">
              <a:off x="3216708" y="6120581"/>
              <a:ext cx="537131" cy="207464"/>
              <a:chOff x="2420972" y="5507034"/>
              <a:chExt cx="653603" cy="319797"/>
            </a:xfrm>
          </p:grpSpPr>
          <p:sp>
            <p:nvSpPr>
              <p:cNvPr id="1269" name="フリーフォーム 1268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0" name="フリーフォーム 1269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1" name="フリーフォーム 1270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2" name="フリーフォーム 1271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3" name="フリーフォーム 1272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4" name="円/楕円 1273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5" name="フリーフォーム 1274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6" name="フリーフォーム 1275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1253" name="グループ化 1252"/>
            <p:cNvGrpSpPr/>
            <p:nvPr/>
          </p:nvGrpSpPr>
          <p:grpSpPr>
            <a:xfrm rot="16689606">
              <a:off x="2787093" y="6207250"/>
              <a:ext cx="653603" cy="319797"/>
              <a:chOff x="2420972" y="5507034"/>
              <a:chExt cx="653603" cy="319797"/>
            </a:xfrm>
          </p:grpSpPr>
          <p:sp>
            <p:nvSpPr>
              <p:cNvPr id="1261" name="フリーフォーム 126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2" name="フリーフォーム 126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3" name="フリーフォーム 126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4" name="フリーフォーム 126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5" name="フリーフォーム 126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6" name="円/楕円 126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7" name="フリーフォーム 126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8" name="フリーフォーム 126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54" name="フリーフォーム 1253"/>
            <p:cNvSpPr/>
            <p:nvPr/>
          </p:nvSpPr>
          <p:spPr>
            <a:xfrm rot="12890567">
              <a:off x="3199337" y="594545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5" name="フリーフォーム 1254"/>
            <p:cNvSpPr/>
            <p:nvPr/>
          </p:nvSpPr>
          <p:spPr>
            <a:xfrm rot="12890567">
              <a:off x="3274627" y="613776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6" name="フリーフォーム 1255"/>
            <p:cNvSpPr/>
            <p:nvPr/>
          </p:nvSpPr>
          <p:spPr>
            <a:xfrm flipH="1">
              <a:off x="3198692" y="57526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7" name="フリーフォーム 1256"/>
            <p:cNvSpPr/>
            <p:nvPr/>
          </p:nvSpPr>
          <p:spPr>
            <a:xfrm flipH="1">
              <a:off x="3185616" y="604288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8" name="フリーフォーム 1257"/>
            <p:cNvSpPr/>
            <p:nvPr/>
          </p:nvSpPr>
          <p:spPr>
            <a:xfrm flipH="1">
              <a:off x="3202089" y="573101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9" name="フリーフォーム 1258"/>
            <p:cNvSpPr/>
            <p:nvPr/>
          </p:nvSpPr>
          <p:spPr>
            <a:xfrm rot="18704418" flipH="1">
              <a:off x="3238006" y="594444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0" name="フリーフォーム 1259"/>
            <p:cNvSpPr/>
            <p:nvPr/>
          </p:nvSpPr>
          <p:spPr>
            <a:xfrm rot="20733585">
              <a:off x="3221037" y="578733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77" name="グループ化 1276"/>
          <p:cNvGrpSpPr/>
          <p:nvPr/>
        </p:nvGrpSpPr>
        <p:grpSpPr>
          <a:xfrm>
            <a:off x="7812890" y="5092296"/>
            <a:ext cx="711065" cy="922913"/>
            <a:chOff x="4528866" y="3978398"/>
            <a:chExt cx="711065" cy="922913"/>
          </a:xfrm>
        </p:grpSpPr>
        <p:grpSp>
          <p:nvGrpSpPr>
            <p:cNvPr id="1278" name="グループ化 1277"/>
            <p:cNvGrpSpPr/>
            <p:nvPr/>
          </p:nvGrpSpPr>
          <p:grpSpPr>
            <a:xfrm rot="12852888" flipH="1">
              <a:off x="4528866" y="4130364"/>
              <a:ext cx="653603" cy="319797"/>
              <a:chOff x="2420972" y="5507034"/>
              <a:chExt cx="653603" cy="319797"/>
            </a:xfrm>
          </p:grpSpPr>
          <p:sp>
            <p:nvSpPr>
              <p:cNvPr id="1325" name="フリーフォーム 1324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6" name="フリーフォーム 1325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7" name="フリーフォーム 1326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8" name="フリーフォーム 1327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9" name="フリーフォーム 1328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0" name="円/楕円 1329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1" name="フリーフォーム 1330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2" name="フリーフォーム 1331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79" name="フリーフォーム 1278"/>
            <p:cNvSpPr/>
            <p:nvPr/>
          </p:nvSpPr>
          <p:spPr>
            <a:xfrm rot="12890567">
              <a:off x="4875878" y="419283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0" name="フリーフォーム 1279"/>
            <p:cNvSpPr/>
            <p:nvPr/>
          </p:nvSpPr>
          <p:spPr>
            <a:xfrm rot="12890567">
              <a:off x="4951168" y="4385149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81" name="フリーフォーム 1280"/>
            <p:cNvSpPr/>
            <p:nvPr/>
          </p:nvSpPr>
          <p:spPr>
            <a:xfrm flipH="1">
              <a:off x="4875233" y="400004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2" name="フリーフォーム 1281"/>
            <p:cNvSpPr/>
            <p:nvPr/>
          </p:nvSpPr>
          <p:spPr>
            <a:xfrm flipH="1">
              <a:off x="4862157" y="429026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83" name="フリーフォーム 1282"/>
            <p:cNvSpPr/>
            <p:nvPr/>
          </p:nvSpPr>
          <p:spPr>
            <a:xfrm flipH="1">
              <a:off x="4878630" y="397839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4" name="フリーフォーム 1283"/>
            <p:cNvSpPr/>
            <p:nvPr/>
          </p:nvSpPr>
          <p:spPr>
            <a:xfrm rot="18704418" flipH="1">
              <a:off x="4914547" y="419182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5" name="フリーフォーム 1284"/>
            <p:cNvSpPr/>
            <p:nvPr/>
          </p:nvSpPr>
          <p:spPr>
            <a:xfrm rot="20733585">
              <a:off x="4897578" y="403472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86" name="グループ化 1285"/>
            <p:cNvGrpSpPr/>
            <p:nvPr/>
          </p:nvGrpSpPr>
          <p:grpSpPr>
            <a:xfrm>
              <a:off x="4539712" y="4351909"/>
              <a:ext cx="653603" cy="319797"/>
              <a:chOff x="2420972" y="5507034"/>
              <a:chExt cx="653603" cy="319797"/>
            </a:xfrm>
          </p:grpSpPr>
          <p:sp>
            <p:nvSpPr>
              <p:cNvPr id="1287" name="フリーフォーム 1286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88" name="フリーフォーム 1287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89" name="フリーフォーム 1288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0" name="フリーフォーム 1289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1" name="フリーフォーム 1290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2" name="円/楕円 1291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3" name="フリーフォーム 1292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4" name="フリーフォーム 1293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474" name="グループ化 1473"/>
          <p:cNvGrpSpPr/>
          <p:nvPr/>
        </p:nvGrpSpPr>
        <p:grpSpPr>
          <a:xfrm>
            <a:off x="2815233" y="5273567"/>
            <a:ext cx="421090" cy="786728"/>
            <a:chOff x="2270125" y="2477471"/>
            <a:chExt cx="615956" cy="1123162"/>
          </a:xfrm>
        </p:grpSpPr>
        <p:sp>
          <p:nvSpPr>
            <p:cNvPr id="1475" name="平行四辺形 1474"/>
            <p:cNvSpPr/>
            <p:nvPr/>
          </p:nvSpPr>
          <p:spPr>
            <a:xfrm rot="5400000" flipH="1">
              <a:off x="2216046" y="293059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6" name="平行四辺形 1475"/>
            <p:cNvSpPr/>
            <p:nvPr/>
          </p:nvSpPr>
          <p:spPr>
            <a:xfrm rot="1800000">
              <a:off x="2331932" y="2477471"/>
              <a:ext cx="494688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7" name="平行四辺形 1476"/>
            <p:cNvSpPr/>
            <p:nvPr/>
          </p:nvSpPr>
          <p:spPr>
            <a:xfrm rot="16200000">
              <a:off x="1945684" y="3018865"/>
              <a:ext cx="903600" cy="25471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8" name="平行四辺形 1477"/>
            <p:cNvSpPr/>
            <p:nvPr/>
          </p:nvSpPr>
          <p:spPr>
            <a:xfrm rot="16200000">
              <a:off x="1995629" y="3033222"/>
              <a:ext cx="803278" cy="210820"/>
            </a:xfrm>
            <a:prstGeom prst="parallelogram">
              <a:avLst>
                <a:gd name="adj" fmla="val 56906"/>
              </a:avLst>
            </a:prstGeom>
            <a:noFill/>
            <a:ln w="63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9" name="平行四辺形 1478"/>
            <p:cNvSpPr/>
            <p:nvPr/>
          </p:nvSpPr>
          <p:spPr>
            <a:xfrm rot="16200000">
              <a:off x="2293934" y="3328691"/>
              <a:ext cx="212328" cy="20532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0" name="円/楕円 1479"/>
            <p:cNvSpPr/>
            <p:nvPr/>
          </p:nvSpPr>
          <p:spPr>
            <a:xfrm>
              <a:off x="2432802" y="3330945"/>
              <a:ext cx="39600" cy="468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81" name="直線コネクタ 1480"/>
            <p:cNvCxnSpPr>
              <a:cxnSpLocks noChangeAspect="1"/>
            </p:cNvCxnSpPr>
            <p:nvPr/>
          </p:nvCxnSpPr>
          <p:spPr>
            <a:xfrm>
              <a:off x="2320270" y="2799298"/>
              <a:ext cx="151200" cy="88091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直線コネクタ 1481"/>
            <p:cNvCxnSpPr>
              <a:cxnSpLocks noChangeAspect="1"/>
            </p:cNvCxnSpPr>
            <p:nvPr/>
          </p:nvCxnSpPr>
          <p:spPr>
            <a:xfrm>
              <a:off x="2313126" y="3213648"/>
              <a:ext cx="161971" cy="94366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3" name="円/楕円 1482"/>
            <p:cNvSpPr/>
            <p:nvPr/>
          </p:nvSpPr>
          <p:spPr>
            <a:xfrm>
              <a:off x="2317888" y="3079184"/>
              <a:ext cx="39600" cy="46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4" name="円/楕円 1483"/>
            <p:cNvSpPr/>
            <p:nvPr/>
          </p:nvSpPr>
          <p:spPr>
            <a:xfrm>
              <a:off x="2320788" y="3151749"/>
              <a:ext cx="32400" cy="396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5" name="平行四辺形 1484"/>
            <p:cNvSpPr/>
            <p:nvPr/>
          </p:nvSpPr>
          <p:spPr>
            <a:xfrm rot="5400000" flipH="1">
              <a:off x="2686207" y="3235140"/>
              <a:ext cx="218702" cy="11916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86" name="グループ化 1485"/>
          <p:cNvGrpSpPr/>
          <p:nvPr/>
        </p:nvGrpSpPr>
        <p:grpSpPr>
          <a:xfrm>
            <a:off x="1043756" y="2366779"/>
            <a:ext cx="612550" cy="529690"/>
            <a:chOff x="4699474" y="3879131"/>
            <a:chExt cx="612550" cy="529690"/>
          </a:xfrm>
        </p:grpSpPr>
        <p:grpSp>
          <p:nvGrpSpPr>
            <p:cNvPr id="1487" name="グループ化 1486"/>
            <p:cNvGrpSpPr/>
            <p:nvPr/>
          </p:nvGrpSpPr>
          <p:grpSpPr>
            <a:xfrm>
              <a:off x="4699474" y="3879131"/>
              <a:ext cx="612550" cy="529690"/>
              <a:chOff x="4699474" y="3879131"/>
              <a:chExt cx="612550" cy="529690"/>
            </a:xfrm>
          </p:grpSpPr>
          <p:sp>
            <p:nvSpPr>
              <p:cNvPr id="1489" name="平行四辺形 1488"/>
              <p:cNvSpPr/>
              <p:nvPr/>
            </p:nvSpPr>
            <p:spPr>
              <a:xfrm rot="19800000" flipH="1">
                <a:off x="4710848" y="4225379"/>
                <a:ext cx="225246" cy="18344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0" name="アーチ 1489"/>
              <p:cNvSpPr/>
              <p:nvPr/>
            </p:nvSpPr>
            <p:spPr>
              <a:xfrm rot="19800000">
                <a:off x="4699474" y="3888508"/>
                <a:ext cx="276683" cy="12339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1" name="平行四辺形 1490"/>
              <p:cNvSpPr/>
              <p:nvPr/>
            </p:nvSpPr>
            <p:spPr>
              <a:xfrm rot="5400000" flipH="1">
                <a:off x="5016980" y="4103498"/>
                <a:ext cx="311522" cy="24962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2" name="平行四辺形 1491"/>
              <p:cNvSpPr/>
              <p:nvPr/>
            </p:nvSpPr>
            <p:spPr>
              <a:xfrm rot="1800000">
                <a:off x="4744488" y="3920196"/>
                <a:ext cx="524821" cy="25317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3" name="アーチ 1492"/>
              <p:cNvSpPr/>
              <p:nvPr/>
            </p:nvSpPr>
            <p:spPr>
              <a:xfrm rot="19800000">
                <a:off x="4715754" y="3900964"/>
                <a:ext cx="256937" cy="10157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4" name="アーチ 1493"/>
              <p:cNvSpPr/>
              <p:nvPr/>
            </p:nvSpPr>
            <p:spPr>
              <a:xfrm rot="19800000">
                <a:off x="4786785" y="3902971"/>
                <a:ext cx="191249" cy="101579"/>
              </a:xfrm>
              <a:prstGeom prst="blockArc">
                <a:avLst>
                  <a:gd name="adj1" fmla="val 10845310"/>
                  <a:gd name="adj2" fmla="val 650667"/>
                  <a:gd name="adj3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5" name="平行四辺形 1494"/>
              <p:cNvSpPr/>
              <p:nvPr/>
            </p:nvSpPr>
            <p:spPr>
              <a:xfrm rot="16200000">
                <a:off x="4693539" y="4023687"/>
                <a:ext cx="371864" cy="33461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6" name="平行四辺形 1495"/>
              <p:cNvSpPr>
                <a:spLocks/>
              </p:cNvSpPr>
              <p:nvPr/>
            </p:nvSpPr>
            <p:spPr>
              <a:xfrm rot="16200000">
                <a:off x="4861102" y="4226840"/>
                <a:ext cx="120023" cy="97438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50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7" name="平行四辺形 1496"/>
              <p:cNvSpPr/>
              <p:nvPr/>
            </p:nvSpPr>
            <p:spPr>
              <a:xfrm rot="19800000" flipH="1">
                <a:off x="4825865" y="3879131"/>
                <a:ext cx="303538" cy="25318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8" name="アーチ 1497"/>
              <p:cNvSpPr/>
              <p:nvPr/>
            </p:nvSpPr>
            <p:spPr>
              <a:xfrm rot="19800000">
                <a:off x="4743481" y="3898480"/>
                <a:ext cx="254915" cy="12339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9" name="平行四辺形 1498"/>
              <p:cNvSpPr>
                <a:spLocks noChangeAspect="1"/>
              </p:cNvSpPr>
              <p:nvPr/>
            </p:nvSpPr>
            <p:spPr>
              <a:xfrm rot="19800000" flipH="1">
                <a:off x="4808222" y="3895956"/>
                <a:ext cx="72000" cy="25848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0" name="円/楕円 1499"/>
              <p:cNvSpPr>
                <a:spLocks/>
              </p:cNvSpPr>
              <p:nvPr/>
            </p:nvSpPr>
            <p:spPr>
              <a:xfrm rot="3600000">
                <a:off x="4847401" y="3890275"/>
                <a:ext cx="18000" cy="21600"/>
              </a:xfrm>
              <a:prstGeom prst="ellipse">
                <a:avLst/>
              </a:prstGeom>
              <a:solidFill>
                <a:srgbClr val="FF990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1" name="円/楕円 1500"/>
              <p:cNvSpPr>
                <a:spLocks/>
              </p:cNvSpPr>
              <p:nvPr/>
            </p:nvSpPr>
            <p:spPr>
              <a:xfrm rot="3600000">
                <a:off x="4823408" y="3903334"/>
                <a:ext cx="18000" cy="21600"/>
              </a:xfrm>
              <a:prstGeom prst="ellipse">
                <a:avLst/>
              </a:prstGeom>
              <a:solidFill>
                <a:srgbClr val="A6D87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2" name="フリーフォーム 1501"/>
              <p:cNvSpPr/>
              <p:nvPr/>
            </p:nvSpPr>
            <p:spPr>
              <a:xfrm>
                <a:off x="4715853" y="4190640"/>
                <a:ext cx="72055" cy="72781"/>
              </a:xfrm>
              <a:custGeom>
                <a:avLst/>
                <a:gdLst>
                  <a:gd name="connsiteX0" fmla="*/ 237 w 72055"/>
                  <a:gd name="connsiteY0" fmla="*/ 72098 h 72781"/>
                  <a:gd name="connsiteX1" fmla="*/ 45481 w 72055"/>
                  <a:gd name="connsiteY1" fmla="*/ 10185 h 72781"/>
                  <a:gd name="connsiteX2" fmla="*/ 66912 w 72055"/>
                  <a:gd name="connsiteY2" fmla="*/ 3041 h 72781"/>
                  <a:gd name="connsiteX3" fmla="*/ 66912 w 72055"/>
                  <a:gd name="connsiteY3" fmla="*/ 41141 h 72781"/>
                  <a:gd name="connsiteX4" fmla="*/ 237 w 72055"/>
                  <a:gd name="connsiteY4" fmla="*/ 72098 h 72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5" h="72781">
                    <a:moveTo>
                      <a:pt x="237" y="72098"/>
                    </a:moveTo>
                    <a:cubicBezTo>
                      <a:pt x="-3335" y="66939"/>
                      <a:pt x="34369" y="21694"/>
                      <a:pt x="45481" y="10185"/>
                    </a:cubicBezTo>
                    <a:cubicBezTo>
                      <a:pt x="56593" y="-1324"/>
                      <a:pt x="63340" y="-2118"/>
                      <a:pt x="66912" y="3041"/>
                    </a:cubicBezTo>
                    <a:cubicBezTo>
                      <a:pt x="70484" y="8200"/>
                      <a:pt x="76437" y="30425"/>
                      <a:pt x="66912" y="41141"/>
                    </a:cubicBezTo>
                    <a:cubicBezTo>
                      <a:pt x="57387" y="51857"/>
                      <a:pt x="3809" y="77257"/>
                      <a:pt x="237" y="720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3" name="平行四辺形 1502"/>
              <p:cNvSpPr/>
              <p:nvPr/>
            </p:nvSpPr>
            <p:spPr>
              <a:xfrm rot="19800000" flipH="1">
                <a:off x="4711897" y="4220491"/>
                <a:ext cx="225246" cy="18344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4" name="フリーフォーム 1503"/>
              <p:cNvSpPr/>
              <p:nvPr/>
            </p:nvSpPr>
            <p:spPr>
              <a:xfrm>
                <a:off x="4894540" y="4300030"/>
                <a:ext cx="72055" cy="72781"/>
              </a:xfrm>
              <a:custGeom>
                <a:avLst/>
                <a:gdLst>
                  <a:gd name="connsiteX0" fmla="*/ 237 w 72055"/>
                  <a:gd name="connsiteY0" fmla="*/ 72098 h 72781"/>
                  <a:gd name="connsiteX1" fmla="*/ 45481 w 72055"/>
                  <a:gd name="connsiteY1" fmla="*/ 10185 h 72781"/>
                  <a:gd name="connsiteX2" fmla="*/ 66912 w 72055"/>
                  <a:gd name="connsiteY2" fmla="*/ 3041 h 72781"/>
                  <a:gd name="connsiteX3" fmla="*/ 66912 w 72055"/>
                  <a:gd name="connsiteY3" fmla="*/ 41141 h 72781"/>
                  <a:gd name="connsiteX4" fmla="*/ 237 w 72055"/>
                  <a:gd name="connsiteY4" fmla="*/ 72098 h 72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5" h="72781">
                    <a:moveTo>
                      <a:pt x="237" y="72098"/>
                    </a:moveTo>
                    <a:cubicBezTo>
                      <a:pt x="-3335" y="66939"/>
                      <a:pt x="34369" y="21694"/>
                      <a:pt x="45481" y="10185"/>
                    </a:cubicBezTo>
                    <a:cubicBezTo>
                      <a:pt x="56593" y="-1324"/>
                      <a:pt x="63340" y="-2118"/>
                      <a:pt x="66912" y="3041"/>
                    </a:cubicBezTo>
                    <a:cubicBezTo>
                      <a:pt x="70484" y="8200"/>
                      <a:pt x="76437" y="30425"/>
                      <a:pt x="66912" y="41141"/>
                    </a:cubicBezTo>
                    <a:cubicBezTo>
                      <a:pt x="57387" y="51857"/>
                      <a:pt x="3809" y="77257"/>
                      <a:pt x="237" y="720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5" name="平行四辺形 1504"/>
              <p:cNvSpPr>
                <a:spLocks/>
              </p:cNvSpPr>
              <p:nvPr/>
            </p:nvSpPr>
            <p:spPr>
              <a:xfrm rot="16200000">
                <a:off x="4771393" y="4173165"/>
                <a:ext cx="120023" cy="97438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50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6" name="平行四辺形 1505"/>
              <p:cNvSpPr/>
              <p:nvPr/>
            </p:nvSpPr>
            <p:spPr>
              <a:xfrm rot="19800000" flipH="1">
                <a:off x="4862454" y="3928754"/>
                <a:ext cx="234036" cy="195209"/>
              </a:xfrm>
              <a:prstGeom prst="parallelogram">
                <a:avLst>
                  <a:gd name="adj" fmla="val 5690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7" name="アーチ 1506"/>
              <p:cNvSpPr/>
              <p:nvPr/>
            </p:nvSpPr>
            <p:spPr>
              <a:xfrm rot="19800000">
                <a:off x="5042180" y="4095630"/>
                <a:ext cx="256937" cy="10157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8" name="アーチ 1507"/>
              <p:cNvSpPr/>
              <p:nvPr/>
            </p:nvSpPr>
            <p:spPr>
              <a:xfrm rot="19800000">
                <a:off x="5035341" y="4081462"/>
                <a:ext cx="276683" cy="12339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9" name="アーチ 1508"/>
              <p:cNvSpPr/>
              <p:nvPr/>
            </p:nvSpPr>
            <p:spPr>
              <a:xfrm rot="19800000">
                <a:off x="5059034" y="4132477"/>
                <a:ext cx="204946" cy="101579"/>
              </a:xfrm>
              <a:prstGeom prst="blockArc">
                <a:avLst>
                  <a:gd name="adj1" fmla="val 9949174"/>
                  <a:gd name="adj2" fmla="val 650667"/>
                  <a:gd name="adj3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0" name="アーチ 1509"/>
              <p:cNvSpPr/>
              <p:nvPr/>
            </p:nvSpPr>
            <p:spPr>
              <a:xfrm rot="19800000">
                <a:off x="5210046" y="4069699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1" name="アーチ 1510"/>
              <p:cNvSpPr/>
              <p:nvPr/>
            </p:nvSpPr>
            <p:spPr>
              <a:xfrm rot="19800000">
                <a:off x="5142002" y="4096245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2" name="アーチ 1511"/>
              <p:cNvSpPr/>
              <p:nvPr/>
            </p:nvSpPr>
            <p:spPr>
              <a:xfrm rot="19800000">
                <a:off x="5060496" y="4186193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3" name="アーチ 1512"/>
              <p:cNvSpPr/>
              <p:nvPr/>
            </p:nvSpPr>
            <p:spPr>
              <a:xfrm rot="19800000">
                <a:off x="4995942" y="4044050"/>
                <a:ext cx="254915" cy="12339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88" name="直線コネクタ 1487"/>
            <p:cNvCxnSpPr/>
            <p:nvPr/>
          </p:nvCxnSpPr>
          <p:spPr>
            <a:xfrm flipV="1">
              <a:off x="4858476" y="4333511"/>
              <a:ext cx="115706" cy="676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5" name="グループ化 1584"/>
          <p:cNvGrpSpPr/>
          <p:nvPr/>
        </p:nvGrpSpPr>
        <p:grpSpPr>
          <a:xfrm>
            <a:off x="1396445" y="2630584"/>
            <a:ext cx="612550" cy="529690"/>
            <a:chOff x="2175754" y="3554180"/>
            <a:chExt cx="612550" cy="529690"/>
          </a:xfrm>
        </p:grpSpPr>
        <p:sp>
          <p:nvSpPr>
            <p:cNvPr id="1586" name="平行四辺形 1585"/>
            <p:cNvSpPr/>
            <p:nvPr/>
          </p:nvSpPr>
          <p:spPr>
            <a:xfrm rot="1800000">
              <a:off x="2551684" y="3900428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7" name="アーチ 1586"/>
            <p:cNvSpPr/>
            <p:nvPr/>
          </p:nvSpPr>
          <p:spPr>
            <a:xfrm rot="1800000" flipH="1">
              <a:off x="2511621" y="3563557"/>
              <a:ext cx="276683" cy="12339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88" name="平行四辺形 1587"/>
            <p:cNvSpPr/>
            <p:nvPr/>
          </p:nvSpPr>
          <p:spPr>
            <a:xfrm rot="16200000">
              <a:off x="2166244" y="3771580"/>
              <a:ext cx="311522" cy="26355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9" name="平行四辺形 1588"/>
            <p:cNvSpPr/>
            <p:nvPr/>
          </p:nvSpPr>
          <p:spPr>
            <a:xfrm rot="19800000" flipH="1">
              <a:off x="2218469" y="3595245"/>
              <a:ext cx="524821" cy="25317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0" name="アーチ 1589"/>
            <p:cNvSpPr/>
            <p:nvPr/>
          </p:nvSpPr>
          <p:spPr>
            <a:xfrm rot="1800000" flipH="1">
              <a:off x="2515087" y="3576013"/>
              <a:ext cx="256937" cy="10157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1" name="アーチ 1590"/>
            <p:cNvSpPr/>
            <p:nvPr/>
          </p:nvSpPr>
          <p:spPr>
            <a:xfrm rot="1800000" flipH="1">
              <a:off x="2509744" y="3578020"/>
              <a:ext cx="191249" cy="101579"/>
            </a:xfrm>
            <a:prstGeom prst="blockArc">
              <a:avLst>
                <a:gd name="adj1" fmla="val 10845310"/>
                <a:gd name="adj2" fmla="val 650667"/>
                <a:gd name="adj3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2" name="平行四辺形 1591"/>
            <p:cNvSpPr/>
            <p:nvPr/>
          </p:nvSpPr>
          <p:spPr>
            <a:xfrm rot="5400000" flipH="1">
              <a:off x="2422375" y="3698736"/>
              <a:ext cx="371864" cy="33461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3" name="平行四辺形 1592"/>
            <p:cNvSpPr>
              <a:spLocks/>
            </p:cNvSpPr>
            <p:nvPr/>
          </p:nvSpPr>
          <p:spPr>
            <a:xfrm rot="5400000" flipH="1">
              <a:off x="2506653" y="3901889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4" name="平行四辺形 1593"/>
            <p:cNvSpPr/>
            <p:nvPr/>
          </p:nvSpPr>
          <p:spPr>
            <a:xfrm rot="1800000">
              <a:off x="2358375" y="3554180"/>
              <a:ext cx="303538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5" name="アーチ 1594"/>
            <p:cNvSpPr/>
            <p:nvPr/>
          </p:nvSpPr>
          <p:spPr>
            <a:xfrm rot="1800000" flipH="1">
              <a:off x="2489382" y="3573529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6" name="平行四辺形 1595"/>
            <p:cNvSpPr>
              <a:spLocks noChangeAspect="1"/>
            </p:cNvSpPr>
            <p:nvPr/>
          </p:nvSpPr>
          <p:spPr>
            <a:xfrm rot="1800000">
              <a:off x="2607556" y="3571005"/>
              <a:ext cx="72000" cy="2584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7" name="円/楕円 1596"/>
            <p:cNvSpPr>
              <a:spLocks/>
            </p:cNvSpPr>
            <p:nvPr/>
          </p:nvSpPr>
          <p:spPr>
            <a:xfrm rot="18000000" flipH="1">
              <a:off x="2622377" y="3565324"/>
              <a:ext cx="18000" cy="21600"/>
            </a:xfrm>
            <a:prstGeom prst="ellipse">
              <a:avLst/>
            </a:prstGeom>
            <a:solidFill>
              <a:srgbClr val="FF990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8" name="円/楕円 1597"/>
            <p:cNvSpPr>
              <a:spLocks/>
            </p:cNvSpPr>
            <p:nvPr/>
          </p:nvSpPr>
          <p:spPr>
            <a:xfrm rot="18000000" flipH="1">
              <a:off x="2646370" y="3578383"/>
              <a:ext cx="18000" cy="21600"/>
            </a:xfrm>
            <a:prstGeom prst="ellipse">
              <a:avLst/>
            </a:prstGeom>
            <a:solidFill>
              <a:srgbClr val="A6D87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9" name="フリーフォーム 1598"/>
            <p:cNvSpPr/>
            <p:nvPr/>
          </p:nvSpPr>
          <p:spPr>
            <a:xfrm flipH="1">
              <a:off x="2699870" y="3865689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0" name="平行四辺形 1599"/>
            <p:cNvSpPr/>
            <p:nvPr/>
          </p:nvSpPr>
          <p:spPr>
            <a:xfrm rot="1800000">
              <a:off x="2550635" y="3895540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1" name="フリーフォーム 1600"/>
            <p:cNvSpPr/>
            <p:nvPr/>
          </p:nvSpPr>
          <p:spPr>
            <a:xfrm flipH="1">
              <a:off x="2521183" y="3975079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2" name="平行四辺形 1601"/>
            <p:cNvSpPr>
              <a:spLocks/>
            </p:cNvSpPr>
            <p:nvPr/>
          </p:nvSpPr>
          <p:spPr>
            <a:xfrm rot="5400000" flipH="1">
              <a:off x="2596362" y="3851389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3" name="平行四辺形 1602"/>
            <p:cNvSpPr/>
            <p:nvPr/>
          </p:nvSpPr>
          <p:spPr>
            <a:xfrm rot="1800000">
              <a:off x="2391288" y="3603803"/>
              <a:ext cx="234036" cy="195209"/>
            </a:xfrm>
            <a:prstGeom prst="parallelogram">
              <a:avLst>
                <a:gd name="adj" fmla="val 5690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4" name="アーチ 1603"/>
            <p:cNvSpPr/>
            <p:nvPr/>
          </p:nvSpPr>
          <p:spPr>
            <a:xfrm rot="1800000" flipH="1">
              <a:off x="2188661" y="3770679"/>
              <a:ext cx="256937" cy="10157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5" name="アーチ 1604"/>
            <p:cNvSpPr/>
            <p:nvPr/>
          </p:nvSpPr>
          <p:spPr>
            <a:xfrm rot="1800000" flipH="1">
              <a:off x="2175754" y="3756511"/>
              <a:ext cx="276683" cy="123399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6" name="アーチ 1605"/>
            <p:cNvSpPr/>
            <p:nvPr/>
          </p:nvSpPr>
          <p:spPr>
            <a:xfrm rot="1800000" flipH="1">
              <a:off x="2223798" y="3807526"/>
              <a:ext cx="204946" cy="101579"/>
            </a:xfrm>
            <a:prstGeom prst="blockArc">
              <a:avLst>
                <a:gd name="adj1" fmla="val 9949174"/>
                <a:gd name="adj2" fmla="val 650667"/>
                <a:gd name="adj3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7" name="アーチ 1606"/>
            <p:cNvSpPr/>
            <p:nvPr/>
          </p:nvSpPr>
          <p:spPr>
            <a:xfrm rot="1800000" flipH="1">
              <a:off x="2205280" y="3744748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8" name="アーチ 1607"/>
            <p:cNvSpPr/>
            <p:nvPr/>
          </p:nvSpPr>
          <p:spPr>
            <a:xfrm rot="1800000" flipH="1">
              <a:off x="2273324" y="3771294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9" name="アーチ 1608"/>
            <p:cNvSpPr/>
            <p:nvPr/>
          </p:nvSpPr>
          <p:spPr>
            <a:xfrm rot="1800000" flipH="1">
              <a:off x="2354830" y="3861242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10" name="アーチ 1609"/>
            <p:cNvSpPr/>
            <p:nvPr/>
          </p:nvSpPr>
          <p:spPr>
            <a:xfrm rot="1800000" flipH="1">
              <a:off x="2236921" y="3719099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611" name="直線コネクタ 1610"/>
            <p:cNvCxnSpPr/>
            <p:nvPr/>
          </p:nvCxnSpPr>
          <p:spPr>
            <a:xfrm flipH="1" flipV="1">
              <a:off x="2513596" y="4008560"/>
              <a:ext cx="115706" cy="676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/>
          <p:cNvGrpSpPr/>
          <p:nvPr/>
        </p:nvGrpSpPr>
        <p:grpSpPr>
          <a:xfrm>
            <a:off x="526999" y="1019127"/>
            <a:ext cx="847451" cy="835906"/>
            <a:chOff x="546049" y="1028652"/>
            <a:chExt cx="847451" cy="835906"/>
          </a:xfrm>
        </p:grpSpPr>
        <p:sp>
          <p:nvSpPr>
            <p:cNvPr id="413" name="平行四辺形 412"/>
            <p:cNvSpPr/>
            <p:nvPr/>
          </p:nvSpPr>
          <p:spPr>
            <a:xfrm rot="16200000">
              <a:off x="811065" y="1105934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平行四辺形 413"/>
            <p:cNvSpPr/>
            <p:nvPr/>
          </p:nvSpPr>
          <p:spPr>
            <a:xfrm rot="1800000">
              <a:off x="560882" y="1524165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平行四辺形 414"/>
            <p:cNvSpPr/>
            <p:nvPr/>
          </p:nvSpPr>
          <p:spPr>
            <a:xfrm rot="1800000">
              <a:off x="546049" y="1509194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平行四辺形 415"/>
            <p:cNvSpPr/>
            <p:nvPr/>
          </p:nvSpPr>
          <p:spPr>
            <a:xfrm rot="16200000">
              <a:off x="788468" y="1099770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平行四辺形 416"/>
            <p:cNvSpPr/>
            <p:nvPr/>
          </p:nvSpPr>
          <p:spPr>
            <a:xfrm rot="16200000">
              <a:off x="813276" y="1111501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平行四辺形 417"/>
            <p:cNvSpPr/>
            <p:nvPr/>
          </p:nvSpPr>
          <p:spPr>
            <a:xfrm rot="1800000">
              <a:off x="755897" y="1716126"/>
              <a:ext cx="213671" cy="599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平行四辺形 418"/>
            <p:cNvSpPr/>
            <p:nvPr/>
          </p:nvSpPr>
          <p:spPr>
            <a:xfrm rot="1800000">
              <a:off x="762325" y="1582442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平行四辺形 419"/>
            <p:cNvSpPr/>
            <p:nvPr/>
          </p:nvSpPr>
          <p:spPr>
            <a:xfrm rot="1800000">
              <a:off x="785367" y="158329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平行四辺形 420"/>
            <p:cNvSpPr/>
            <p:nvPr/>
          </p:nvSpPr>
          <p:spPr>
            <a:xfrm rot="1800000">
              <a:off x="709870" y="1612721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平行四辺形 421"/>
            <p:cNvSpPr/>
            <p:nvPr/>
          </p:nvSpPr>
          <p:spPr>
            <a:xfrm rot="1800000">
              <a:off x="732912" y="1613569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平行四辺形 422"/>
            <p:cNvSpPr/>
            <p:nvPr/>
          </p:nvSpPr>
          <p:spPr>
            <a:xfrm rot="1800000">
              <a:off x="679884" y="1626716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平行四辺形 423"/>
            <p:cNvSpPr/>
            <p:nvPr/>
          </p:nvSpPr>
          <p:spPr>
            <a:xfrm rot="1800000">
              <a:off x="702926" y="1627564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平行四辺形 424"/>
            <p:cNvSpPr/>
            <p:nvPr/>
          </p:nvSpPr>
          <p:spPr>
            <a:xfrm rot="1800000">
              <a:off x="647670" y="165886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82" name="グループ化 1781"/>
          <p:cNvGrpSpPr/>
          <p:nvPr/>
        </p:nvGrpSpPr>
        <p:grpSpPr>
          <a:xfrm>
            <a:off x="2752202" y="1857004"/>
            <a:ext cx="418292" cy="935044"/>
            <a:chOff x="2553474" y="4729598"/>
            <a:chExt cx="418292" cy="935044"/>
          </a:xfrm>
        </p:grpSpPr>
        <p:sp>
          <p:nvSpPr>
            <p:cNvPr id="1783" name="円/楕円 1782"/>
            <p:cNvSpPr/>
            <p:nvPr/>
          </p:nvSpPr>
          <p:spPr>
            <a:xfrm rot="20955367">
              <a:off x="2827495" y="5060440"/>
              <a:ext cx="144271" cy="31907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4" name="フリーフォーム 1783"/>
            <p:cNvSpPr/>
            <p:nvPr/>
          </p:nvSpPr>
          <p:spPr>
            <a:xfrm>
              <a:off x="2597767" y="505359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5" name="フリーフォーム 1784"/>
            <p:cNvSpPr/>
            <p:nvPr/>
          </p:nvSpPr>
          <p:spPr>
            <a:xfrm>
              <a:off x="2717369" y="4836912"/>
              <a:ext cx="168823" cy="21152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6" name="フリーフォーム 1785"/>
            <p:cNvSpPr/>
            <p:nvPr/>
          </p:nvSpPr>
          <p:spPr>
            <a:xfrm rot="973184">
              <a:off x="2730319" y="4960854"/>
              <a:ext cx="109760" cy="16800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7" name="フリーフォーム 1786"/>
            <p:cNvSpPr/>
            <p:nvPr/>
          </p:nvSpPr>
          <p:spPr>
            <a:xfrm rot="212873" flipH="1">
              <a:off x="2678323" y="4796363"/>
              <a:ext cx="211741" cy="285919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8" name="円/楕円 1787"/>
            <p:cNvSpPr/>
            <p:nvPr/>
          </p:nvSpPr>
          <p:spPr>
            <a:xfrm rot="19567087">
              <a:off x="2575610" y="5256917"/>
              <a:ext cx="101957" cy="22147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9" name="円/楕円 1788"/>
            <p:cNvSpPr/>
            <p:nvPr/>
          </p:nvSpPr>
          <p:spPr>
            <a:xfrm rot="693920">
              <a:off x="2553474" y="5074399"/>
              <a:ext cx="144271" cy="31907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0" name="フリーフォーム 1789"/>
            <p:cNvSpPr/>
            <p:nvPr/>
          </p:nvSpPr>
          <p:spPr>
            <a:xfrm>
              <a:off x="2629480" y="4729598"/>
              <a:ext cx="279647" cy="386880"/>
            </a:xfrm>
            <a:custGeom>
              <a:avLst/>
              <a:gdLst>
                <a:gd name="connsiteX0" fmla="*/ 136383 w 298172"/>
                <a:gd name="connsiteY0" fmla="*/ 94153 h 393714"/>
                <a:gd name="connsiteX1" fmla="*/ 205439 w 298172"/>
                <a:gd name="connsiteY1" fmla="*/ 144159 h 393714"/>
                <a:gd name="connsiteX2" fmla="*/ 262589 w 298172"/>
                <a:gd name="connsiteY2" fmla="*/ 156065 h 393714"/>
                <a:gd name="connsiteX3" fmla="*/ 274495 w 298172"/>
                <a:gd name="connsiteY3" fmla="*/ 151303 h 393714"/>
                <a:gd name="connsiteX4" fmla="*/ 281639 w 298172"/>
                <a:gd name="connsiteY4" fmla="*/ 232265 h 393714"/>
                <a:gd name="connsiteX5" fmla="*/ 236395 w 298172"/>
                <a:gd name="connsiteY5" fmla="*/ 315609 h 393714"/>
                <a:gd name="connsiteX6" fmla="*/ 219726 w 298172"/>
                <a:gd name="connsiteY6" fmla="*/ 377521 h 393714"/>
                <a:gd name="connsiteX7" fmla="*/ 272114 w 298172"/>
                <a:gd name="connsiteY7" fmla="*/ 391809 h 393714"/>
                <a:gd name="connsiteX8" fmla="*/ 250683 w 298172"/>
                <a:gd name="connsiteY8" fmla="*/ 344184 h 393714"/>
                <a:gd name="connsiteX9" fmla="*/ 293545 w 298172"/>
                <a:gd name="connsiteY9" fmla="*/ 239409 h 393714"/>
                <a:gd name="connsiteX10" fmla="*/ 295926 w 298172"/>
                <a:gd name="connsiteY10" fmla="*/ 165590 h 393714"/>
                <a:gd name="connsiteX11" fmla="*/ 284020 w 298172"/>
                <a:gd name="connsiteY11" fmla="*/ 75103 h 393714"/>
                <a:gd name="connsiteX12" fmla="*/ 198295 w 298172"/>
                <a:gd name="connsiteY12" fmla="*/ 17953 h 393714"/>
                <a:gd name="connsiteX13" fmla="*/ 122095 w 298172"/>
                <a:gd name="connsiteY13" fmla="*/ 1284 h 393714"/>
                <a:gd name="connsiteX14" fmla="*/ 45895 w 298172"/>
                <a:gd name="connsiteY14" fmla="*/ 46528 h 393714"/>
                <a:gd name="connsiteX15" fmla="*/ 10176 w 298172"/>
                <a:gd name="connsiteY15" fmla="*/ 98915 h 393714"/>
                <a:gd name="connsiteX16" fmla="*/ 651 w 298172"/>
                <a:gd name="connsiteY16" fmla="*/ 184640 h 393714"/>
                <a:gd name="connsiteX17" fmla="*/ 24464 w 298172"/>
                <a:gd name="connsiteY17" fmla="*/ 291796 h 393714"/>
                <a:gd name="connsiteX18" fmla="*/ 55420 w 298172"/>
                <a:gd name="connsiteY18" fmla="*/ 313228 h 393714"/>
                <a:gd name="connsiteX19" fmla="*/ 79233 w 298172"/>
                <a:gd name="connsiteY19" fmla="*/ 317990 h 393714"/>
                <a:gd name="connsiteX20" fmla="*/ 57801 w 298172"/>
                <a:gd name="connsiteY20" fmla="*/ 229884 h 393714"/>
                <a:gd name="connsiteX21" fmla="*/ 67326 w 298172"/>
                <a:gd name="connsiteY21" fmla="*/ 134634 h 393714"/>
                <a:gd name="connsiteX22" fmla="*/ 136383 w 298172"/>
                <a:gd name="connsiteY22" fmla="*/ 94153 h 39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8172" h="393714">
                  <a:moveTo>
                    <a:pt x="136383" y="94153"/>
                  </a:moveTo>
                  <a:cubicBezTo>
                    <a:pt x="159402" y="95740"/>
                    <a:pt x="184405" y="133840"/>
                    <a:pt x="205439" y="144159"/>
                  </a:cubicBezTo>
                  <a:cubicBezTo>
                    <a:pt x="226473" y="154478"/>
                    <a:pt x="251080" y="154874"/>
                    <a:pt x="262589" y="156065"/>
                  </a:cubicBezTo>
                  <a:cubicBezTo>
                    <a:pt x="274098" y="157256"/>
                    <a:pt x="271320" y="138603"/>
                    <a:pt x="274495" y="151303"/>
                  </a:cubicBezTo>
                  <a:cubicBezTo>
                    <a:pt x="277670" y="164003"/>
                    <a:pt x="287989" y="204881"/>
                    <a:pt x="281639" y="232265"/>
                  </a:cubicBezTo>
                  <a:cubicBezTo>
                    <a:pt x="275289" y="259649"/>
                    <a:pt x="246714" y="291400"/>
                    <a:pt x="236395" y="315609"/>
                  </a:cubicBezTo>
                  <a:cubicBezTo>
                    <a:pt x="226076" y="339818"/>
                    <a:pt x="213773" y="364821"/>
                    <a:pt x="219726" y="377521"/>
                  </a:cubicBezTo>
                  <a:cubicBezTo>
                    <a:pt x="225679" y="390221"/>
                    <a:pt x="266955" y="397365"/>
                    <a:pt x="272114" y="391809"/>
                  </a:cubicBezTo>
                  <a:cubicBezTo>
                    <a:pt x="277273" y="386253"/>
                    <a:pt x="247111" y="369584"/>
                    <a:pt x="250683" y="344184"/>
                  </a:cubicBezTo>
                  <a:cubicBezTo>
                    <a:pt x="254255" y="318784"/>
                    <a:pt x="286005" y="269175"/>
                    <a:pt x="293545" y="239409"/>
                  </a:cubicBezTo>
                  <a:cubicBezTo>
                    <a:pt x="301086" y="209643"/>
                    <a:pt x="297513" y="192974"/>
                    <a:pt x="295926" y="165590"/>
                  </a:cubicBezTo>
                  <a:cubicBezTo>
                    <a:pt x="294339" y="138206"/>
                    <a:pt x="300292" y="99709"/>
                    <a:pt x="284020" y="75103"/>
                  </a:cubicBezTo>
                  <a:cubicBezTo>
                    <a:pt x="267748" y="50497"/>
                    <a:pt x="225283" y="30256"/>
                    <a:pt x="198295" y="17953"/>
                  </a:cubicBezTo>
                  <a:cubicBezTo>
                    <a:pt x="171308" y="5650"/>
                    <a:pt x="147495" y="-3478"/>
                    <a:pt x="122095" y="1284"/>
                  </a:cubicBezTo>
                  <a:cubicBezTo>
                    <a:pt x="96695" y="6046"/>
                    <a:pt x="64548" y="30256"/>
                    <a:pt x="45895" y="46528"/>
                  </a:cubicBezTo>
                  <a:cubicBezTo>
                    <a:pt x="27242" y="62800"/>
                    <a:pt x="17717" y="75896"/>
                    <a:pt x="10176" y="98915"/>
                  </a:cubicBezTo>
                  <a:cubicBezTo>
                    <a:pt x="2635" y="121934"/>
                    <a:pt x="-1730" y="152493"/>
                    <a:pt x="651" y="184640"/>
                  </a:cubicBezTo>
                  <a:cubicBezTo>
                    <a:pt x="3032" y="216787"/>
                    <a:pt x="15336" y="270365"/>
                    <a:pt x="24464" y="291796"/>
                  </a:cubicBezTo>
                  <a:cubicBezTo>
                    <a:pt x="33592" y="313227"/>
                    <a:pt x="46292" y="308862"/>
                    <a:pt x="55420" y="313228"/>
                  </a:cubicBezTo>
                  <a:cubicBezTo>
                    <a:pt x="64548" y="317594"/>
                    <a:pt x="78836" y="331881"/>
                    <a:pt x="79233" y="317990"/>
                  </a:cubicBezTo>
                  <a:cubicBezTo>
                    <a:pt x="79630" y="304099"/>
                    <a:pt x="59786" y="260443"/>
                    <a:pt x="57801" y="229884"/>
                  </a:cubicBezTo>
                  <a:cubicBezTo>
                    <a:pt x="55816" y="199325"/>
                    <a:pt x="53832" y="157256"/>
                    <a:pt x="67326" y="134634"/>
                  </a:cubicBezTo>
                  <a:cubicBezTo>
                    <a:pt x="80820" y="112012"/>
                    <a:pt x="113364" y="92566"/>
                    <a:pt x="136383" y="94153"/>
                  </a:cubicBezTo>
                  <a:close/>
                </a:path>
              </a:pathLst>
            </a:custGeom>
            <a:solidFill>
              <a:srgbClr val="4A452A"/>
            </a:solidFill>
            <a:ln>
              <a:solidFill>
                <a:srgbClr val="4A4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47" name="グループ化 1746"/>
          <p:cNvGrpSpPr/>
          <p:nvPr/>
        </p:nvGrpSpPr>
        <p:grpSpPr>
          <a:xfrm flipH="1">
            <a:off x="6908305" y="3022790"/>
            <a:ext cx="793000" cy="947040"/>
            <a:chOff x="981819" y="3993699"/>
            <a:chExt cx="793000" cy="947040"/>
          </a:xfrm>
        </p:grpSpPr>
        <p:sp>
          <p:nvSpPr>
            <p:cNvPr id="1748" name="円/楕円 1747"/>
            <p:cNvSpPr/>
            <p:nvPr/>
          </p:nvSpPr>
          <p:spPr>
            <a:xfrm rot="3756610">
              <a:off x="1081001" y="4230163"/>
              <a:ext cx="101957" cy="221479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9" name="円/楕円 1748"/>
            <p:cNvSpPr/>
            <p:nvPr/>
          </p:nvSpPr>
          <p:spPr>
            <a:xfrm rot="20955367">
              <a:off x="1312350" y="4257636"/>
              <a:ext cx="144271" cy="319071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0" name="フリーフォーム 1749"/>
            <p:cNvSpPr/>
            <p:nvPr/>
          </p:nvSpPr>
          <p:spPr>
            <a:xfrm>
              <a:off x="1063464" y="426978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1" name="円/楕円 1750"/>
            <p:cNvSpPr/>
            <p:nvPr/>
          </p:nvSpPr>
          <p:spPr>
            <a:xfrm rot="17481509">
              <a:off x="1041580" y="4523074"/>
              <a:ext cx="101957" cy="221479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2" name="円/楕円 1751"/>
            <p:cNvSpPr/>
            <p:nvPr/>
          </p:nvSpPr>
          <p:spPr>
            <a:xfrm rot="693920">
              <a:off x="989738" y="4323332"/>
              <a:ext cx="109501" cy="319071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3" name="円/楕円 1752"/>
            <p:cNvSpPr/>
            <p:nvPr/>
          </p:nvSpPr>
          <p:spPr>
            <a:xfrm rot="19560000">
              <a:off x="1460811" y="4469330"/>
              <a:ext cx="53125" cy="189898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54" name="グループ化 1753"/>
            <p:cNvGrpSpPr>
              <a:grpSpLocks noChangeAspect="1"/>
            </p:cNvGrpSpPr>
            <p:nvPr/>
          </p:nvGrpSpPr>
          <p:grpSpPr>
            <a:xfrm>
              <a:off x="1115615" y="3993699"/>
              <a:ext cx="252000" cy="342657"/>
              <a:chOff x="1117228" y="3995891"/>
              <a:chExt cx="238541" cy="324356"/>
            </a:xfrm>
          </p:grpSpPr>
          <p:sp>
            <p:nvSpPr>
              <p:cNvPr id="1775" name="フリーフォーム 1774"/>
              <p:cNvSpPr/>
              <p:nvPr/>
            </p:nvSpPr>
            <p:spPr>
              <a:xfrm>
                <a:off x="1141449" y="4063377"/>
                <a:ext cx="175038" cy="252533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6" name="フリーフォーム 1775"/>
              <p:cNvSpPr/>
              <p:nvPr/>
            </p:nvSpPr>
            <p:spPr>
              <a:xfrm>
                <a:off x="1117228" y="3995891"/>
                <a:ext cx="231181" cy="324356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7" name="フリーフォーム 1776"/>
              <p:cNvSpPr/>
              <p:nvPr/>
            </p:nvSpPr>
            <p:spPr>
              <a:xfrm rot="212873" flipH="1">
                <a:off x="1190966" y="4083747"/>
                <a:ext cx="145914" cy="216695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8" name="フリーフォーム 1777"/>
              <p:cNvSpPr/>
              <p:nvPr/>
            </p:nvSpPr>
            <p:spPr>
              <a:xfrm>
                <a:off x="1152525" y="4133850"/>
                <a:ext cx="200411" cy="37129"/>
              </a:xfrm>
              <a:custGeom>
                <a:avLst/>
                <a:gdLst>
                  <a:gd name="connsiteX0" fmla="*/ 0 w 200411"/>
                  <a:gd name="connsiteY0" fmla="*/ 16668 h 37129"/>
                  <a:gd name="connsiteX1" fmla="*/ 61912 w 200411"/>
                  <a:gd name="connsiteY1" fmla="*/ 35718 h 37129"/>
                  <a:gd name="connsiteX2" fmla="*/ 69056 w 200411"/>
                  <a:gd name="connsiteY2" fmla="*/ 35718 h 37129"/>
                  <a:gd name="connsiteX3" fmla="*/ 133350 w 200411"/>
                  <a:gd name="connsiteY3" fmla="*/ 30956 h 37129"/>
                  <a:gd name="connsiteX4" fmla="*/ 195262 w 200411"/>
                  <a:gd name="connsiteY4" fmla="*/ 21431 h 37129"/>
                  <a:gd name="connsiteX5" fmla="*/ 197643 w 200411"/>
                  <a:gd name="connsiteY5" fmla="*/ 0 h 37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411" h="37129">
                    <a:moveTo>
                      <a:pt x="0" y="16668"/>
                    </a:moveTo>
                    <a:lnTo>
                      <a:pt x="61912" y="35718"/>
                    </a:lnTo>
                    <a:cubicBezTo>
                      <a:pt x="73421" y="38893"/>
                      <a:pt x="69056" y="35718"/>
                      <a:pt x="69056" y="35718"/>
                    </a:cubicBezTo>
                    <a:cubicBezTo>
                      <a:pt x="80962" y="34924"/>
                      <a:pt x="112316" y="33337"/>
                      <a:pt x="133350" y="30956"/>
                    </a:cubicBezTo>
                    <a:cubicBezTo>
                      <a:pt x="154384" y="28575"/>
                      <a:pt x="184546" y="26590"/>
                      <a:pt x="195262" y="21431"/>
                    </a:cubicBezTo>
                    <a:cubicBezTo>
                      <a:pt x="205978" y="16272"/>
                      <a:pt x="196452" y="2381"/>
                      <a:pt x="197643" y="0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9" name="フローチャート: 論理積ゲート 1778"/>
              <p:cNvSpPr>
                <a:spLocks noChangeAspect="1"/>
              </p:cNvSpPr>
              <p:nvPr/>
            </p:nvSpPr>
            <p:spPr>
              <a:xfrm rot="5280000">
                <a:off x="1229090" y="4161240"/>
                <a:ext cx="43200" cy="63566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0" name="フローチャート: 論理積ゲート 1779"/>
              <p:cNvSpPr>
                <a:spLocks noChangeAspect="1"/>
              </p:cNvSpPr>
              <p:nvPr/>
            </p:nvSpPr>
            <p:spPr>
              <a:xfrm rot="4500000">
                <a:off x="1311283" y="4154264"/>
                <a:ext cx="36000" cy="52972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55" name="グループ化 1754"/>
            <p:cNvGrpSpPr/>
            <p:nvPr/>
          </p:nvGrpSpPr>
          <p:grpSpPr>
            <a:xfrm>
              <a:off x="1189731" y="4396832"/>
              <a:ext cx="585088" cy="543907"/>
              <a:chOff x="1189731" y="4396832"/>
              <a:chExt cx="585088" cy="543907"/>
            </a:xfrm>
          </p:grpSpPr>
          <p:grpSp>
            <p:nvGrpSpPr>
              <p:cNvPr id="1756" name="グループ化 1755"/>
              <p:cNvGrpSpPr/>
              <p:nvPr/>
            </p:nvGrpSpPr>
            <p:grpSpPr>
              <a:xfrm>
                <a:off x="1209170" y="4396832"/>
                <a:ext cx="565649" cy="543907"/>
                <a:chOff x="2743473" y="5180641"/>
                <a:chExt cx="565649" cy="543907"/>
              </a:xfrm>
            </p:grpSpPr>
            <p:sp>
              <p:nvSpPr>
                <p:cNvPr id="1765" name="平行四辺形 1764"/>
                <p:cNvSpPr/>
                <p:nvPr/>
              </p:nvSpPr>
              <p:spPr>
                <a:xfrm rot="1800000">
                  <a:off x="2777917" y="5369397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6" name="平行四辺形 1765"/>
                <p:cNvSpPr/>
                <p:nvPr/>
              </p:nvSpPr>
              <p:spPr>
                <a:xfrm rot="1800000">
                  <a:off x="2766388" y="5357760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7" name="平行四辺形 1766"/>
                <p:cNvSpPr/>
                <p:nvPr/>
              </p:nvSpPr>
              <p:spPr>
                <a:xfrm rot="19800000" flipH="1">
                  <a:off x="2781643" y="550997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8" name="平行四辺形 1767"/>
                <p:cNvSpPr/>
                <p:nvPr/>
              </p:nvSpPr>
              <p:spPr>
                <a:xfrm rot="19800000" flipH="1">
                  <a:off x="2836657" y="5534613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9" name="平行四辺形 1768"/>
                <p:cNvSpPr/>
                <p:nvPr/>
              </p:nvSpPr>
              <p:spPr>
                <a:xfrm rot="19800000" flipH="1">
                  <a:off x="2810846" y="5525506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0" name="平行四辺形 1769"/>
                <p:cNvSpPr/>
                <p:nvPr/>
              </p:nvSpPr>
              <p:spPr>
                <a:xfrm rot="19800000" flipH="1">
                  <a:off x="2743473" y="548745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1" name="平行四辺形 1770"/>
                <p:cNvSpPr/>
                <p:nvPr/>
              </p:nvSpPr>
              <p:spPr>
                <a:xfrm rot="19800000" flipH="1">
                  <a:off x="2760595" y="5505633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2" name="フリーフォーム 1771"/>
                <p:cNvSpPr/>
                <p:nvPr/>
              </p:nvSpPr>
              <p:spPr>
                <a:xfrm rot="3027970">
                  <a:off x="2996523" y="5370625"/>
                  <a:ext cx="127384" cy="72794"/>
                </a:xfrm>
                <a:custGeom>
                  <a:avLst/>
                  <a:gdLst>
                    <a:gd name="connsiteX0" fmla="*/ 349 w 386203"/>
                    <a:gd name="connsiteY0" fmla="*/ 178909 h 220696"/>
                    <a:gd name="connsiteX1" fmla="*/ 109886 w 386203"/>
                    <a:gd name="connsiteY1" fmla="*/ 47941 h 220696"/>
                    <a:gd name="connsiteX2" fmla="*/ 267049 w 386203"/>
                    <a:gd name="connsiteY2" fmla="*/ 316 h 220696"/>
                    <a:gd name="connsiteX3" fmla="*/ 209899 w 386203"/>
                    <a:gd name="connsiteY3" fmla="*/ 26509 h 220696"/>
                    <a:gd name="connsiteX4" fmla="*/ 352774 w 386203"/>
                    <a:gd name="connsiteY4" fmla="*/ 12222 h 220696"/>
                    <a:gd name="connsiteX5" fmla="*/ 238474 w 386203"/>
                    <a:gd name="connsiteY5" fmla="*/ 52703 h 220696"/>
                    <a:gd name="connsiteX6" fmla="*/ 386111 w 386203"/>
                    <a:gd name="connsiteY6" fmla="*/ 40797 h 220696"/>
                    <a:gd name="connsiteX7" fmla="*/ 259905 w 386203"/>
                    <a:gd name="connsiteY7" fmla="*/ 93184 h 220696"/>
                    <a:gd name="connsiteX8" fmla="*/ 214661 w 386203"/>
                    <a:gd name="connsiteY8" fmla="*/ 145572 h 220696"/>
                    <a:gd name="connsiteX9" fmla="*/ 336105 w 386203"/>
                    <a:gd name="connsiteY9" fmla="*/ 133666 h 220696"/>
                    <a:gd name="connsiteX10" fmla="*/ 257524 w 386203"/>
                    <a:gd name="connsiteY10" fmla="*/ 167003 h 220696"/>
                    <a:gd name="connsiteX11" fmla="*/ 178942 w 386203"/>
                    <a:gd name="connsiteY11" fmla="*/ 193197 h 220696"/>
                    <a:gd name="connsiteX12" fmla="*/ 133699 w 386203"/>
                    <a:gd name="connsiteY12" fmla="*/ 202722 h 220696"/>
                    <a:gd name="connsiteX13" fmla="*/ 76549 w 386203"/>
                    <a:gd name="connsiteY13" fmla="*/ 219391 h 220696"/>
                    <a:gd name="connsiteX14" fmla="*/ 349 w 386203"/>
                    <a:gd name="connsiteY14" fmla="*/ 178909 h 220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6203" h="220696">
                      <a:moveTo>
                        <a:pt x="349" y="178909"/>
                      </a:moveTo>
                      <a:cubicBezTo>
                        <a:pt x="5905" y="150334"/>
                        <a:pt x="65436" y="77706"/>
                        <a:pt x="109886" y="47941"/>
                      </a:cubicBezTo>
                      <a:cubicBezTo>
                        <a:pt x="154336" y="18176"/>
                        <a:pt x="250380" y="3888"/>
                        <a:pt x="267049" y="316"/>
                      </a:cubicBezTo>
                      <a:cubicBezTo>
                        <a:pt x="283718" y="-3256"/>
                        <a:pt x="195612" y="24525"/>
                        <a:pt x="209899" y="26509"/>
                      </a:cubicBezTo>
                      <a:cubicBezTo>
                        <a:pt x="224186" y="28493"/>
                        <a:pt x="348012" y="7856"/>
                        <a:pt x="352774" y="12222"/>
                      </a:cubicBezTo>
                      <a:cubicBezTo>
                        <a:pt x="357536" y="16588"/>
                        <a:pt x="232918" y="47941"/>
                        <a:pt x="238474" y="52703"/>
                      </a:cubicBezTo>
                      <a:cubicBezTo>
                        <a:pt x="244030" y="57465"/>
                        <a:pt x="382539" y="34050"/>
                        <a:pt x="386111" y="40797"/>
                      </a:cubicBezTo>
                      <a:cubicBezTo>
                        <a:pt x="389683" y="47544"/>
                        <a:pt x="288480" y="75722"/>
                        <a:pt x="259905" y="93184"/>
                      </a:cubicBezTo>
                      <a:cubicBezTo>
                        <a:pt x="231330" y="110646"/>
                        <a:pt x="201961" y="138825"/>
                        <a:pt x="214661" y="145572"/>
                      </a:cubicBezTo>
                      <a:cubicBezTo>
                        <a:pt x="227361" y="152319"/>
                        <a:pt x="328961" y="130094"/>
                        <a:pt x="336105" y="133666"/>
                      </a:cubicBezTo>
                      <a:cubicBezTo>
                        <a:pt x="343249" y="137238"/>
                        <a:pt x="283718" y="157081"/>
                        <a:pt x="257524" y="167003"/>
                      </a:cubicBezTo>
                      <a:cubicBezTo>
                        <a:pt x="231330" y="176925"/>
                        <a:pt x="199580" y="187244"/>
                        <a:pt x="178942" y="193197"/>
                      </a:cubicBezTo>
                      <a:cubicBezTo>
                        <a:pt x="158304" y="199150"/>
                        <a:pt x="150765" y="198356"/>
                        <a:pt x="133699" y="202722"/>
                      </a:cubicBezTo>
                      <a:cubicBezTo>
                        <a:pt x="116633" y="207088"/>
                        <a:pt x="95996" y="225741"/>
                        <a:pt x="76549" y="219391"/>
                      </a:cubicBezTo>
                      <a:cubicBezTo>
                        <a:pt x="57102" y="213041"/>
                        <a:pt x="-5207" y="207484"/>
                        <a:pt x="349" y="178909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3" name="平行四辺形 1772"/>
                <p:cNvSpPr/>
                <p:nvPr/>
              </p:nvSpPr>
              <p:spPr>
                <a:xfrm rot="5400000" flipV="1">
                  <a:off x="2852839" y="5250567"/>
                  <a:ext cx="507083" cy="39831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4" name="平行四辺形 1773"/>
                <p:cNvSpPr/>
                <p:nvPr/>
              </p:nvSpPr>
              <p:spPr>
                <a:xfrm rot="5400000" flipV="1">
                  <a:off x="2858613" y="5235917"/>
                  <a:ext cx="505785" cy="39523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57" name="フリーフォーム 1756"/>
              <p:cNvSpPr/>
              <p:nvPr/>
            </p:nvSpPr>
            <p:spPr>
              <a:xfrm rot="1202737">
                <a:off x="1189731" y="472023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8" name="円/楕円 1757"/>
              <p:cNvSpPr/>
              <p:nvPr/>
            </p:nvSpPr>
            <p:spPr>
              <a:xfrm rot="4709059">
                <a:off x="1198976" y="467436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9" name="フリーフォーム 1758"/>
              <p:cNvSpPr/>
              <p:nvPr/>
            </p:nvSpPr>
            <p:spPr>
              <a:xfrm rot="17606825">
                <a:off x="1290988" y="4656431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0" name="フリーフォーム 1759"/>
              <p:cNvSpPr/>
              <p:nvPr/>
            </p:nvSpPr>
            <p:spPr>
              <a:xfrm rot="21531773">
                <a:off x="1222413" y="467776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1" name="フリーフォーム 1760"/>
              <p:cNvSpPr/>
              <p:nvPr/>
            </p:nvSpPr>
            <p:spPr>
              <a:xfrm rot="785931">
                <a:off x="1232795" y="470653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2" name="フリーフォーム 1761"/>
              <p:cNvSpPr/>
              <p:nvPr/>
            </p:nvSpPr>
            <p:spPr>
              <a:xfrm rot="851209">
                <a:off x="1211949" y="471857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3" name="フリーフォーム 1762"/>
              <p:cNvSpPr/>
              <p:nvPr/>
            </p:nvSpPr>
            <p:spPr>
              <a:xfrm rot="9780004">
                <a:off x="1235996" y="4658076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4" name="円/楕円 1763"/>
              <p:cNvSpPr/>
              <p:nvPr/>
            </p:nvSpPr>
            <p:spPr>
              <a:xfrm rot="4709059">
                <a:off x="1207938" y="4680145"/>
                <a:ext cx="48263" cy="482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79" name="平行四辺形 278"/>
          <p:cNvSpPr/>
          <p:nvPr/>
        </p:nvSpPr>
        <p:spPr>
          <a:xfrm rot="1800000">
            <a:off x="2670315" y="2734740"/>
            <a:ext cx="2419729" cy="767025"/>
          </a:xfrm>
          <a:prstGeom prst="parallelogram">
            <a:avLst>
              <a:gd name="adj" fmla="val 56906"/>
            </a:avLst>
          </a:prstGeom>
          <a:solidFill>
            <a:srgbClr val="BD9D7D"/>
          </a:solidFill>
          <a:ln>
            <a:solidFill>
              <a:srgbClr val="BD9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5" name="グループ化 214"/>
          <p:cNvGrpSpPr/>
          <p:nvPr/>
        </p:nvGrpSpPr>
        <p:grpSpPr>
          <a:xfrm>
            <a:off x="3700007" y="2762672"/>
            <a:ext cx="658681" cy="649707"/>
            <a:chOff x="1196861" y="5277538"/>
            <a:chExt cx="847452" cy="835889"/>
          </a:xfrm>
        </p:grpSpPr>
        <p:sp>
          <p:nvSpPr>
            <p:cNvPr id="216" name="平行四辺形 215"/>
            <p:cNvSpPr/>
            <p:nvPr/>
          </p:nvSpPr>
          <p:spPr>
            <a:xfrm rot="16200000">
              <a:off x="1461885" y="5354814"/>
              <a:ext cx="652394" cy="51246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平行四辺形 216"/>
            <p:cNvSpPr/>
            <p:nvPr/>
          </p:nvSpPr>
          <p:spPr>
            <a:xfrm rot="1800000">
              <a:off x="1211695" y="5773041"/>
              <a:ext cx="789845" cy="34038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平行四辺形 217"/>
            <p:cNvSpPr/>
            <p:nvPr/>
          </p:nvSpPr>
          <p:spPr>
            <a:xfrm rot="1800000">
              <a:off x="1196861" y="5758069"/>
              <a:ext cx="789845" cy="34038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平行四辺形 218"/>
            <p:cNvSpPr/>
            <p:nvPr/>
          </p:nvSpPr>
          <p:spPr>
            <a:xfrm rot="16200000">
              <a:off x="1439287" y="5348648"/>
              <a:ext cx="650724" cy="50850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平行四辺形 219"/>
            <p:cNvSpPr/>
            <p:nvPr/>
          </p:nvSpPr>
          <p:spPr>
            <a:xfrm rot="16200000">
              <a:off x="1464095" y="5360382"/>
              <a:ext cx="602949" cy="485191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平行四辺形 220"/>
            <p:cNvSpPr/>
            <p:nvPr/>
          </p:nvSpPr>
          <p:spPr>
            <a:xfrm rot="1800000">
              <a:off x="1417762" y="5923734"/>
              <a:ext cx="213672" cy="1042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平行四辺形 221"/>
            <p:cNvSpPr/>
            <p:nvPr/>
          </p:nvSpPr>
          <p:spPr>
            <a:xfrm rot="1800000">
              <a:off x="1413137" y="5831331"/>
              <a:ext cx="607021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平行四辺形 222"/>
            <p:cNvSpPr/>
            <p:nvPr/>
          </p:nvSpPr>
          <p:spPr>
            <a:xfrm rot="1800000">
              <a:off x="1436179" y="583218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平行四辺形 223"/>
            <p:cNvSpPr/>
            <p:nvPr/>
          </p:nvSpPr>
          <p:spPr>
            <a:xfrm rot="1800000">
              <a:off x="1360682" y="5861570"/>
              <a:ext cx="607020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平行四辺形 224"/>
            <p:cNvSpPr/>
            <p:nvPr/>
          </p:nvSpPr>
          <p:spPr>
            <a:xfrm rot="1800000">
              <a:off x="1383723" y="5862444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平行四辺形 225"/>
            <p:cNvSpPr/>
            <p:nvPr/>
          </p:nvSpPr>
          <p:spPr>
            <a:xfrm rot="1800000">
              <a:off x="1330695" y="5875613"/>
              <a:ext cx="607020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平行四辺形 226"/>
            <p:cNvSpPr/>
            <p:nvPr/>
          </p:nvSpPr>
          <p:spPr>
            <a:xfrm rot="1800000">
              <a:off x="1353738" y="587655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481061" y="2813938"/>
            <a:ext cx="705290" cy="947795"/>
            <a:chOff x="3481061" y="2813938"/>
            <a:chExt cx="705290" cy="947795"/>
          </a:xfrm>
        </p:grpSpPr>
        <p:grpSp>
          <p:nvGrpSpPr>
            <p:cNvPr id="228" name="グループ化 227"/>
            <p:cNvGrpSpPr/>
            <p:nvPr/>
          </p:nvGrpSpPr>
          <p:grpSpPr>
            <a:xfrm>
              <a:off x="4043154" y="3248380"/>
              <a:ext cx="143197" cy="162731"/>
              <a:chOff x="2358561" y="5628164"/>
              <a:chExt cx="143197" cy="162731"/>
            </a:xfrm>
          </p:grpSpPr>
          <p:sp>
            <p:nvSpPr>
              <p:cNvPr id="229" name="フリーフォーム 228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フリーフォーム 229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フリーフォーム 230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フリーフォーム 231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フリーフォーム 232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円/楕円 233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フリーフォーム 234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6" name="フリーフォーム 235"/>
            <p:cNvSpPr/>
            <p:nvPr/>
          </p:nvSpPr>
          <p:spPr>
            <a:xfrm>
              <a:off x="3550711" y="282951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フリーフォーム 236"/>
            <p:cNvSpPr/>
            <p:nvPr/>
          </p:nvSpPr>
          <p:spPr>
            <a:xfrm>
              <a:off x="3699669" y="3200548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フリーフォーム 237"/>
            <p:cNvSpPr/>
            <p:nvPr/>
          </p:nvSpPr>
          <p:spPr>
            <a:xfrm>
              <a:off x="3481061" y="315068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フリーフォーム 238"/>
            <p:cNvSpPr/>
            <p:nvPr/>
          </p:nvSpPr>
          <p:spPr>
            <a:xfrm>
              <a:off x="3542023" y="281393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 rot="19141379">
              <a:off x="3736862" y="3174005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フリーフォーム 240"/>
            <p:cNvSpPr/>
            <p:nvPr/>
          </p:nvSpPr>
          <p:spPr>
            <a:xfrm>
              <a:off x="3844837" y="314324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フリーフォーム 241"/>
            <p:cNvSpPr/>
            <p:nvPr/>
          </p:nvSpPr>
          <p:spPr>
            <a:xfrm>
              <a:off x="3786602" y="3192348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3" name="グループ化 842"/>
          <p:cNvGrpSpPr>
            <a:grpSpLocks noChangeAspect="1"/>
          </p:cNvGrpSpPr>
          <p:nvPr/>
        </p:nvGrpSpPr>
        <p:grpSpPr>
          <a:xfrm>
            <a:off x="3637902" y="2357356"/>
            <a:ext cx="231459" cy="429903"/>
            <a:chOff x="3035669" y="660659"/>
            <a:chExt cx="496809" cy="922754"/>
          </a:xfrm>
        </p:grpSpPr>
        <p:grpSp>
          <p:nvGrpSpPr>
            <p:cNvPr id="844" name="グループ化 843"/>
            <p:cNvGrpSpPr/>
            <p:nvPr/>
          </p:nvGrpSpPr>
          <p:grpSpPr>
            <a:xfrm>
              <a:off x="3035669" y="660659"/>
              <a:ext cx="496809" cy="922754"/>
              <a:chOff x="3035669" y="660659"/>
              <a:chExt cx="496809" cy="922754"/>
            </a:xfrm>
          </p:grpSpPr>
          <p:sp>
            <p:nvSpPr>
              <p:cNvPr id="880" name="平行四辺形 879"/>
              <p:cNvSpPr/>
              <p:nvPr/>
            </p:nvSpPr>
            <p:spPr>
              <a:xfrm rot="908422">
                <a:off x="3342071" y="688988"/>
                <a:ext cx="190407" cy="45719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1" name="正方形/長方形 880"/>
              <p:cNvSpPr/>
              <p:nvPr/>
            </p:nvSpPr>
            <p:spPr>
              <a:xfrm>
                <a:off x="3035877" y="1320494"/>
                <a:ext cx="455794" cy="1413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2" name="円/楕円 881"/>
              <p:cNvSpPr/>
              <p:nvPr/>
            </p:nvSpPr>
            <p:spPr>
              <a:xfrm>
                <a:off x="3035669" y="1348914"/>
                <a:ext cx="456211" cy="23449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3" name="円/楕円 882"/>
              <p:cNvSpPr/>
              <p:nvPr/>
            </p:nvSpPr>
            <p:spPr>
              <a:xfrm>
                <a:off x="3035669" y="1181543"/>
                <a:ext cx="456211" cy="25978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4" name="アーチ 883"/>
              <p:cNvSpPr/>
              <p:nvPr/>
            </p:nvSpPr>
            <p:spPr>
              <a:xfrm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76381"/>
                  <a:gd name="adj3" fmla="val 5747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5" name="二等辺三角形 884"/>
              <p:cNvSpPr>
                <a:spLocks/>
              </p:cNvSpPr>
              <p:nvPr/>
            </p:nvSpPr>
            <p:spPr>
              <a:xfrm>
                <a:off x="3323479" y="660659"/>
                <a:ext cx="72000" cy="180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86" name="グループ化 885"/>
              <p:cNvGrpSpPr/>
              <p:nvPr/>
            </p:nvGrpSpPr>
            <p:grpSpPr>
              <a:xfrm>
                <a:off x="3246861" y="699065"/>
                <a:ext cx="207644" cy="673760"/>
                <a:chOff x="2650898" y="2071988"/>
                <a:chExt cx="254296" cy="905053"/>
              </a:xfrm>
            </p:grpSpPr>
            <p:sp>
              <p:nvSpPr>
                <p:cNvPr id="888" name="平行四辺形 887"/>
                <p:cNvSpPr/>
                <p:nvPr/>
              </p:nvSpPr>
              <p:spPr>
                <a:xfrm rot="17100000" flipH="1">
                  <a:off x="2321283" y="2405463"/>
                  <a:ext cx="861363" cy="202134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9" name="平行四辺形 888"/>
                <p:cNvSpPr/>
                <p:nvPr/>
              </p:nvSpPr>
              <p:spPr>
                <a:xfrm rot="17100000" flipH="1">
                  <a:off x="2429808" y="2501655"/>
                  <a:ext cx="905053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50000"/>
                  </a:schemeClr>
                </a:solidFill>
                <a:ln w="3175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87" name="アーチ 886"/>
              <p:cNvSpPr/>
              <p:nvPr/>
            </p:nvSpPr>
            <p:spPr>
              <a:xfrm flipV="1"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21246008"/>
                  <a:gd name="adj3" fmla="val 5363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5" name="平行四辺形 844"/>
            <p:cNvSpPr/>
            <p:nvPr/>
          </p:nvSpPr>
          <p:spPr>
            <a:xfrm rot="17100000" flipH="1">
              <a:off x="3317837" y="815767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6" name="平行四辺形 845"/>
            <p:cNvSpPr/>
            <p:nvPr/>
          </p:nvSpPr>
          <p:spPr>
            <a:xfrm rot="17100000" flipH="1">
              <a:off x="3322338" y="819802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47" name="グループ化 846"/>
            <p:cNvGrpSpPr/>
            <p:nvPr/>
          </p:nvGrpSpPr>
          <p:grpSpPr>
            <a:xfrm>
              <a:off x="3294604" y="949095"/>
              <a:ext cx="69418" cy="66682"/>
              <a:chOff x="3285080" y="944333"/>
              <a:chExt cx="69418" cy="66682"/>
            </a:xfrm>
          </p:grpSpPr>
          <p:sp>
            <p:nvSpPr>
              <p:cNvPr id="878" name="円/楕円 877"/>
              <p:cNvSpPr>
                <a:spLocks noChangeAspect="1"/>
              </p:cNvSpPr>
              <p:nvPr/>
            </p:nvSpPr>
            <p:spPr>
              <a:xfrm>
                <a:off x="3289460" y="945977"/>
                <a:ext cx="65038" cy="650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9" name="円/楕円 878"/>
              <p:cNvSpPr>
                <a:spLocks noChangeAspect="1"/>
              </p:cNvSpPr>
              <p:nvPr/>
            </p:nvSpPr>
            <p:spPr>
              <a:xfrm>
                <a:off x="3285080" y="944333"/>
                <a:ext cx="65038" cy="650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48" name="グループ化 847"/>
            <p:cNvGrpSpPr/>
            <p:nvPr/>
          </p:nvGrpSpPr>
          <p:grpSpPr>
            <a:xfrm>
              <a:off x="3242396" y="1035571"/>
              <a:ext cx="144608" cy="53402"/>
              <a:chOff x="3242396" y="1035571"/>
              <a:chExt cx="144608" cy="53402"/>
            </a:xfrm>
          </p:grpSpPr>
          <p:grpSp>
            <p:nvGrpSpPr>
              <p:cNvPr id="869" name="グループ化 868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76" name="円/楕円 87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7" name="円/楕円 87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0" name="グループ化 869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74" name="円/楕円 87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5" name="円/楕円 87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1" name="グループ化 870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72" name="円/楕円 871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3" name="円/楕円 872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9" name="グループ化 848"/>
            <p:cNvGrpSpPr/>
            <p:nvPr/>
          </p:nvGrpSpPr>
          <p:grpSpPr>
            <a:xfrm>
              <a:off x="3230401" y="1074979"/>
              <a:ext cx="144608" cy="53402"/>
              <a:chOff x="3242396" y="1035571"/>
              <a:chExt cx="144608" cy="53402"/>
            </a:xfrm>
          </p:grpSpPr>
          <p:grpSp>
            <p:nvGrpSpPr>
              <p:cNvPr id="860" name="グループ化 859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67" name="円/楕円 866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8" name="円/楕円 867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1" name="グループ化 860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65" name="円/楕円 864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6" name="円/楕円 865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2" name="グループ化 861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63" name="円/楕円 862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4" name="円/楕円 863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50" name="グループ化 849"/>
            <p:cNvGrpSpPr/>
            <p:nvPr/>
          </p:nvGrpSpPr>
          <p:grpSpPr>
            <a:xfrm>
              <a:off x="3217727" y="1117198"/>
              <a:ext cx="144608" cy="53402"/>
              <a:chOff x="3242396" y="1035571"/>
              <a:chExt cx="144608" cy="53402"/>
            </a:xfrm>
          </p:grpSpPr>
          <p:grpSp>
            <p:nvGrpSpPr>
              <p:cNvPr id="851" name="グループ化 850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58" name="円/楕円 857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9" name="円/楕円 858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2" name="グループ化 851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56" name="円/楕円 85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7" name="円/楕円 85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3" name="グループ化 852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54" name="円/楕円 85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5" name="円/楕円 85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018" name="グループ化 1017"/>
          <p:cNvGrpSpPr/>
          <p:nvPr/>
        </p:nvGrpSpPr>
        <p:grpSpPr>
          <a:xfrm>
            <a:off x="4232547" y="3412604"/>
            <a:ext cx="180170" cy="109636"/>
            <a:chOff x="8306415" y="5128060"/>
            <a:chExt cx="180170" cy="109636"/>
          </a:xfrm>
        </p:grpSpPr>
        <p:sp>
          <p:nvSpPr>
            <p:cNvPr id="1019" name="円/楕円 1018"/>
            <p:cNvSpPr/>
            <p:nvPr/>
          </p:nvSpPr>
          <p:spPr>
            <a:xfrm flipH="1">
              <a:off x="8318447" y="5198794"/>
              <a:ext cx="30205" cy="255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0" name="平行四辺形 1019"/>
            <p:cNvSpPr/>
            <p:nvPr/>
          </p:nvSpPr>
          <p:spPr>
            <a:xfrm rot="1800000">
              <a:off x="8323675" y="5207776"/>
              <a:ext cx="30205" cy="284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1" name="フリーフォーム 1020"/>
            <p:cNvSpPr/>
            <p:nvPr/>
          </p:nvSpPr>
          <p:spPr>
            <a:xfrm flipH="1">
              <a:off x="8306415" y="5138635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2" name="フリーフォーム 1021"/>
            <p:cNvSpPr/>
            <p:nvPr/>
          </p:nvSpPr>
          <p:spPr>
            <a:xfrm flipH="1">
              <a:off x="8306415" y="5128060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3" name="フリーフォーム 1022"/>
            <p:cNvSpPr/>
            <p:nvPr/>
          </p:nvSpPr>
          <p:spPr>
            <a:xfrm flipH="1">
              <a:off x="8410534" y="5131965"/>
              <a:ext cx="55821" cy="14887"/>
            </a:xfrm>
            <a:custGeom>
              <a:avLst/>
              <a:gdLst>
                <a:gd name="connsiteX0" fmla="*/ 84442 w 84492"/>
                <a:gd name="connsiteY0" fmla="*/ 26377 h 26673"/>
                <a:gd name="connsiteX1" fmla="*/ 15385 w 84492"/>
                <a:gd name="connsiteY1" fmla="*/ 183 h 26673"/>
                <a:gd name="connsiteX2" fmla="*/ 3479 w 84492"/>
                <a:gd name="connsiteY2" fmla="*/ 14470 h 26673"/>
                <a:gd name="connsiteX3" fmla="*/ 84442 w 84492"/>
                <a:gd name="connsiteY3" fmla="*/ 26377 h 2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92" h="26673">
                  <a:moveTo>
                    <a:pt x="84442" y="26377"/>
                  </a:moveTo>
                  <a:cubicBezTo>
                    <a:pt x="86426" y="23996"/>
                    <a:pt x="28879" y="2167"/>
                    <a:pt x="15385" y="183"/>
                  </a:cubicBezTo>
                  <a:cubicBezTo>
                    <a:pt x="1891" y="-1801"/>
                    <a:pt x="-4459" y="12882"/>
                    <a:pt x="3479" y="14470"/>
                  </a:cubicBezTo>
                  <a:cubicBezTo>
                    <a:pt x="11417" y="16058"/>
                    <a:pt x="82458" y="28758"/>
                    <a:pt x="84442" y="26377"/>
                  </a:cubicBezTo>
                  <a:close/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4" name="平行四辺形 1023"/>
            <p:cNvSpPr/>
            <p:nvPr/>
          </p:nvSpPr>
          <p:spPr>
            <a:xfrm rot="16200000">
              <a:off x="8316226" y="5208579"/>
              <a:ext cx="25516" cy="3020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8" name="グループ化 1187"/>
          <p:cNvGrpSpPr/>
          <p:nvPr/>
        </p:nvGrpSpPr>
        <p:grpSpPr>
          <a:xfrm>
            <a:off x="4532533" y="3153126"/>
            <a:ext cx="582462" cy="950394"/>
            <a:chOff x="4858169" y="3252988"/>
            <a:chExt cx="582462" cy="950394"/>
          </a:xfrm>
        </p:grpSpPr>
        <p:sp>
          <p:nvSpPr>
            <p:cNvPr id="1189" name="フリーフォーム 1188"/>
            <p:cNvSpPr/>
            <p:nvPr/>
          </p:nvSpPr>
          <p:spPr>
            <a:xfrm rot="900000" flipH="1">
              <a:off x="4912242" y="3629276"/>
              <a:ext cx="45719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0" name="円/楕円 1189"/>
            <p:cNvSpPr/>
            <p:nvPr/>
          </p:nvSpPr>
          <p:spPr>
            <a:xfrm rot="420403" flipH="1">
              <a:off x="4874585" y="3661034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1" name="フリーフォーム 1190"/>
            <p:cNvSpPr/>
            <p:nvPr/>
          </p:nvSpPr>
          <p:spPr>
            <a:xfrm rot="900000" flipH="1">
              <a:off x="4918869" y="3593505"/>
              <a:ext cx="45719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2" name="フリーフォーム 1191"/>
            <p:cNvSpPr/>
            <p:nvPr/>
          </p:nvSpPr>
          <p:spPr>
            <a:xfrm rot="8726821" flipH="1">
              <a:off x="4917523" y="3584978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93" name="グループ化 1192"/>
            <p:cNvGrpSpPr>
              <a:grpSpLocks noChangeAspect="1"/>
            </p:cNvGrpSpPr>
            <p:nvPr/>
          </p:nvGrpSpPr>
          <p:grpSpPr>
            <a:xfrm rot="20773109" flipH="1">
              <a:off x="4883088" y="3514509"/>
              <a:ext cx="70001" cy="180000"/>
              <a:chOff x="2158624" y="1067360"/>
              <a:chExt cx="289982" cy="745656"/>
            </a:xfrm>
          </p:grpSpPr>
          <p:grpSp>
            <p:nvGrpSpPr>
              <p:cNvPr id="1241" name="グループ化 1240"/>
              <p:cNvGrpSpPr/>
              <p:nvPr/>
            </p:nvGrpSpPr>
            <p:grpSpPr>
              <a:xfrm>
                <a:off x="2158624" y="1067360"/>
                <a:ext cx="277212" cy="745656"/>
                <a:chOff x="2158624" y="1067360"/>
                <a:chExt cx="277212" cy="745656"/>
              </a:xfrm>
            </p:grpSpPr>
            <p:sp>
              <p:nvSpPr>
                <p:cNvPr id="1248" name="平行四辺形 1247"/>
                <p:cNvSpPr/>
                <p:nvPr/>
              </p:nvSpPr>
              <p:spPr>
                <a:xfrm rot="16200000">
                  <a:off x="1937840" y="1315020"/>
                  <a:ext cx="740221" cy="25577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49" name="平行四辺形 1248"/>
                <p:cNvSpPr/>
                <p:nvPr/>
              </p:nvSpPr>
              <p:spPr>
                <a:xfrm rot="16200000">
                  <a:off x="1916358" y="1309626"/>
                  <a:ext cx="738327" cy="25379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50" name="平行四辺形 1249"/>
                <p:cNvSpPr/>
                <p:nvPr/>
              </p:nvSpPr>
              <p:spPr>
                <a:xfrm rot="16200000">
                  <a:off x="1967986" y="1294714"/>
                  <a:ext cx="659930" cy="25352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42" name="平行四辺形 1241"/>
              <p:cNvSpPr/>
              <p:nvPr/>
            </p:nvSpPr>
            <p:spPr>
              <a:xfrm rot="16200000">
                <a:off x="2174416" y="1573291"/>
                <a:ext cx="229603" cy="245084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3" name="円/楕円 1242"/>
              <p:cNvSpPr>
                <a:spLocks noChangeAspect="1"/>
              </p:cNvSpPr>
              <p:nvPr/>
            </p:nvSpPr>
            <p:spPr>
              <a:xfrm>
                <a:off x="2254474" y="1659851"/>
                <a:ext cx="45719" cy="4571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4" name="円/楕円 1243"/>
              <p:cNvSpPr>
                <a:spLocks noChangeAspect="1"/>
              </p:cNvSpPr>
              <p:nvPr/>
            </p:nvSpPr>
            <p:spPr>
              <a:xfrm>
                <a:off x="2256485" y="1666840"/>
                <a:ext cx="45719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5" name="平行四辺形 1244"/>
              <p:cNvSpPr/>
              <p:nvPr/>
            </p:nvSpPr>
            <p:spPr>
              <a:xfrm rot="5400000" flipH="1">
                <a:off x="2353206" y="1445327"/>
                <a:ext cx="176400" cy="144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6" name="平行四辺形 1245"/>
              <p:cNvSpPr/>
              <p:nvPr/>
            </p:nvSpPr>
            <p:spPr>
              <a:xfrm rot="5400000" flipH="1">
                <a:off x="2352105" y="1363267"/>
                <a:ext cx="176400" cy="144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7" name="平行四辺形 1246"/>
              <p:cNvSpPr/>
              <p:nvPr/>
            </p:nvSpPr>
            <p:spPr>
              <a:xfrm rot="12600000" flipH="1">
                <a:off x="2200824" y="1136396"/>
                <a:ext cx="176400" cy="10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34" name="フリーフォーム 1233"/>
            <p:cNvSpPr/>
            <p:nvPr/>
          </p:nvSpPr>
          <p:spPr>
            <a:xfrm rot="21393216" flipH="1">
              <a:off x="5130649" y="32685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5" name="フリーフォーム 1234"/>
            <p:cNvSpPr/>
            <p:nvPr/>
          </p:nvSpPr>
          <p:spPr>
            <a:xfrm flipH="1">
              <a:off x="5089070" y="359233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6" name="フリーフォーム 1235"/>
            <p:cNvSpPr/>
            <p:nvPr/>
          </p:nvSpPr>
          <p:spPr>
            <a:xfrm flipH="1">
              <a:off x="5117703" y="325298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7" name="円/楕円 1236"/>
            <p:cNvSpPr/>
            <p:nvPr/>
          </p:nvSpPr>
          <p:spPr>
            <a:xfrm rot="1172148" flipH="1">
              <a:off x="5069591" y="3640521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8" name="フリーフォーム 1237"/>
            <p:cNvSpPr/>
            <p:nvPr/>
          </p:nvSpPr>
          <p:spPr>
            <a:xfrm rot="5491929" flipH="1">
              <a:off x="4812473" y="3656137"/>
              <a:ext cx="137111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9" name="フリーフォーム 1238"/>
            <p:cNvSpPr/>
            <p:nvPr/>
          </p:nvSpPr>
          <p:spPr>
            <a:xfrm rot="1571825" flipH="1">
              <a:off x="4893656" y="3660012"/>
              <a:ext cx="384844" cy="32420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0" name="円/楕円 1239"/>
            <p:cNvSpPr/>
            <p:nvPr/>
          </p:nvSpPr>
          <p:spPr>
            <a:xfrm rot="20328799" flipH="1">
              <a:off x="4866651" y="3653977"/>
              <a:ext cx="39600" cy="70152"/>
            </a:xfrm>
            <a:prstGeom prst="ellipse">
              <a:avLst/>
            </a:prstGeom>
            <a:solidFill>
              <a:srgbClr val="FCD8BA"/>
            </a:solidFill>
            <a:ln w="0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95" name="グループ化 1294"/>
          <p:cNvGrpSpPr/>
          <p:nvPr/>
        </p:nvGrpSpPr>
        <p:grpSpPr>
          <a:xfrm flipH="1">
            <a:off x="2582844" y="3073655"/>
            <a:ext cx="655105" cy="950394"/>
            <a:chOff x="2108758" y="4851677"/>
            <a:chExt cx="655105" cy="950394"/>
          </a:xfrm>
        </p:grpSpPr>
        <p:sp>
          <p:nvSpPr>
            <p:cNvPr id="1296" name="フリーフォーム 1295"/>
            <p:cNvSpPr/>
            <p:nvPr/>
          </p:nvSpPr>
          <p:spPr>
            <a:xfrm rot="21393216" flipH="1">
              <a:off x="2453881" y="4867254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7" name="フリーフォーム 1296"/>
            <p:cNvSpPr/>
            <p:nvPr/>
          </p:nvSpPr>
          <p:spPr>
            <a:xfrm flipH="1">
              <a:off x="2412302" y="519102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8" name="フリーフォーム 1297"/>
            <p:cNvSpPr/>
            <p:nvPr/>
          </p:nvSpPr>
          <p:spPr>
            <a:xfrm flipH="1">
              <a:off x="2440935" y="4851677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9" name="円/楕円 1298"/>
            <p:cNvSpPr/>
            <p:nvPr/>
          </p:nvSpPr>
          <p:spPr>
            <a:xfrm rot="2458621" flipH="1">
              <a:off x="2352629" y="5274717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0" name="フリーフォーム 1299"/>
            <p:cNvSpPr/>
            <p:nvPr/>
          </p:nvSpPr>
          <p:spPr>
            <a:xfrm rot="328641">
              <a:off x="2340178" y="5129780"/>
              <a:ext cx="81888" cy="133962"/>
            </a:xfrm>
            <a:custGeom>
              <a:avLst/>
              <a:gdLst>
                <a:gd name="connsiteX0" fmla="*/ 157498 w 446616"/>
                <a:gd name="connsiteY0" fmla="*/ 643550 h 730631"/>
                <a:gd name="connsiteX1" fmla="*/ 86060 w 446616"/>
                <a:gd name="connsiteY1" fmla="*/ 543538 h 730631"/>
                <a:gd name="connsiteX2" fmla="*/ 90823 w 446616"/>
                <a:gd name="connsiteY2" fmla="*/ 403044 h 730631"/>
                <a:gd name="connsiteX3" fmla="*/ 128923 w 446616"/>
                <a:gd name="connsiteY3" fmla="*/ 293506 h 730631"/>
                <a:gd name="connsiteX4" fmla="*/ 38435 w 446616"/>
                <a:gd name="connsiteY4" fmla="*/ 103006 h 730631"/>
                <a:gd name="connsiteX5" fmla="*/ 335 w 446616"/>
                <a:gd name="connsiteY5" fmla="*/ 50619 h 730631"/>
                <a:gd name="connsiteX6" fmla="*/ 57485 w 446616"/>
                <a:gd name="connsiteY6" fmla="*/ 613 h 730631"/>
                <a:gd name="connsiteX7" fmla="*/ 159879 w 446616"/>
                <a:gd name="connsiteY7" fmla="*/ 86338 h 730631"/>
                <a:gd name="connsiteX8" fmla="*/ 197979 w 446616"/>
                <a:gd name="connsiteY8" fmla="*/ 133963 h 730631"/>
                <a:gd name="connsiteX9" fmla="*/ 278942 w 446616"/>
                <a:gd name="connsiteY9" fmla="*/ 191113 h 730631"/>
                <a:gd name="connsiteX10" fmla="*/ 343235 w 446616"/>
                <a:gd name="connsiteY10" fmla="*/ 279219 h 730631"/>
                <a:gd name="connsiteX11" fmla="*/ 383717 w 446616"/>
                <a:gd name="connsiteY11" fmla="*/ 381613 h 730631"/>
                <a:gd name="connsiteX12" fmla="*/ 443248 w 446616"/>
                <a:gd name="connsiteY12" fmla="*/ 595925 h 730631"/>
                <a:gd name="connsiteX13" fmla="*/ 274179 w 446616"/>
                <a:gd name="connsiteY13" fmla="*/ 700700 h 730631"/>
                <a:gd name="connsiteX14" fmla="*/ 138448 w 446616"/>
                <a:gd name="connsiteY14" fmla="*/ 729275 h 730631"/>
                <a:gd name="connsiteX15" fmla="*/ 59867 w 446616"/>
                <a:gd name="connsiteY15" fmla="*/ 667363 h 730631"/>
                <a:gd name="connsiteX16" fmla="*/ 74154 w 446616"/>
                <a:gd name="connsiteY16" fmla="*/ 536394 h 730631"/>
                <a:gd name="connsiteX17" fmla="*/ 157498 w 446616"/>
                <a:gd name="connsiteY17" fmla="*/ 643550 h 73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6616" h="730631">
                  <a:moveTo>
                    <a:pt x="157498" y="643550"/>
                  </a:moveTo>
                  <a:cubicBezTo>
                    <a:pt x="159482" y="644741"/>
                    <a:pt x="97172" y="583622"/>
                    <a:pt x="86060" y="543538"/>
                  </a:cubicBezTo>
                  <a:cubicBezTo>
                    <a:pt x="74947" y="503454"/>
                    <a:pt x="83679" y="444716"/>
                    <a:pt x="90823" y="403044"/>
                  </a:cubicBezTo>
                  <a:cubicBezTo>
                    <a:pt x="97967" y="361372"/>
                    <a:pt x="137654" y="343512"/>
                    <a:pt x="128923" y="293506"/>
                  </a:cubicBezTo>
                  <a:cubicBezTo>
                    <a:pt x="120192" y="243500"/>
                    <a:pt x="59866" y="143487"/>
                    <a:pt x="38435" y="103006"/>
                  </a:cubicBezTo>
                  <a:cubicBezTo>
                    <a:pt x="17004" y="62525"/>
                    <a:pt x="-2840" y="67684"/>
                    <a:pt x="335" y="50619"/>
                  </a:cubicBezTo>
                  <a:cubicBezTo>
                    <a:pt x="3510" y="33553"/>
                    <a:pt x="30894" y="-5340"/>
                    <a:pt x="57485" y="613"/>
                  </a:cubicBezTo>
                  <a:cubicBezTo>
                    <a:pt x="84076" y="6566"/>
                    <a:pt x="136463" y="64113"/>
                    <a:pt x="159879" y="86338"/>
                  </a:cubicBezTo>
                  <a:cubicBezTo>
                    <a:pt x="183295" y="108563"/>
                    <a:pt x="178135" y="116501"/>
                    <a:pt x="197979" y="133963"/>
                  </a:cubicBezTo>
                  <a:cubicBezTo>
                    <a:pt x="217823" y="151425"/>
                    <a:pt x="254733" y="166904"/>
                    <a:pt x="278942" y="191113"/>
                  </a:cubicBezTo>
                  <a:cubicBezTo>
                    <a:pt x="303151" y="215322"/>
                    <a:pt x="325773" y="247469"/>
                    <a:pt x="343235" y="279219"/>
                  </a:cubicBezTo>
                  <a:cubicBezTo>
                    <a:pt x="360697" y="310969"/>
                    <a:pt x="367048" y="328829"/>
                    <a:pt x="383717" y="381613"/>
                  </a:cubicBezTo>
                  <a:cubicBezTo>
                    <a:pt x="400386" y="434397"/>
                    <a:pt x="461504" y="542744"/>
                    <a:pt x="443248" y="595925"/>
                  </a:cubicBezTo>
                  <a:cubicBezTo>
                    <a:pt x="424992" y="649106"/>
                    <a:pt x="324979" y="678475"/>
                    <a:pt x="274179" y="700700"/>
                  </a:cubicBezTo>
                  <a:cubicBezTo>
                    <a:pt x="223379" y="722925"/>
                    <a:pt x="174167" y="734831"/>
                    <a:pt x="138448" y="729275"/>
                  </a:cubicBezTo>
                  <a:cubicBezTo>
                    <a:pt x="102729" y="723719"/>
                    <a:pt x="70583" y="699510"/>
                    <a:pt x="59867" y="667363"/>
                  </a:cubicBezTo>
                  <a:cubicBezTo>
                    <a:pt x="49151" y="635216"/>
                    <a:pt x="61057" y="542347"/>
                    <a:pt x="74154" y="536394"/>
                  </a:cubicBezTo>
                  <a:cubicBezTo>
                    <a:pt x="87251" y="530441"/>
                    <a:pt x="155514" y="642359"/>
                    <a:pt x="157498" y="643550"/>
                  </a:cubicBezTo>
                  <a:close/>
                </a:path>
              </a:pathLst>
            </a:custGeom>
            <a:solidFill>
              <a:srgbClr val="FCD8BA"/>
            </a:solidFill>
            <a:ln w="31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1" name="フリーフォーム 1300"/>
            <p:cNvSpPr/>
            <p:nvPr/>
          </p:nvSpPr>
          <p:spPr>
            <a:xfrm rot="3497906" flipH="1">
              <a:off x="2343918" y="5319107"/>
              <a:ext cx="261423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02" name="グループ化 1301"/>
            <p:cNvGrpSpPr>
              <a:grpSpLocks noChangeAspect="1"/>
            </p:cNvGrpSpPr>
            <p:nvPr/>
          </p:nvGrpSpPr>
          <p:grpSpPr>
            <a:xfrm>
              <a:off x="2127770" y="4919157"/>
              <a:ext cx="209786" cy="432000"/>
              <a:chOff x="7452320" y="2046688"/>
              <a:chExt cx="455457" cy="937897"/>
            </a:xfrm>
          </p:grpSpPr>
          <p:sp>
            <p:nvSpPr>
              <p:cNvPr id="1312" name="平行四辺形 1311"/>
              <p:cNvSpPr/>
              <p:nvPr/>
            </p:nvSpPr>
            <p:spPr>
              <a:xfrm rot="5400000" flipH="1">
                <a:off x="7228988" y="2292436"/>
                <a:ext cx="924537" cy="43304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3" name="平行四辺形 1312"/>
              <p:cNvSpPr/>
              <p:nvPr/>
            </p:nvSpPr>
            <p:spPr>
              <a:xfrm rot="5400000" flipH="1">
                <a:off x="7206572" y="2305796"/>
                <a:ext cx="924537" cy="43304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4" name="平行四辺形 1313"/>
              <p:cNvSpPr/>
              <p:nvPr/>
            </p:nvSpPr>
            <p:spPr>
              <a:xfrm rot="5400000" flipH="1">
                <a:off x="7238210" y="2291140"/>
                <a:ext cx="907510" cy="42969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49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5" name="平行四辺形 1314"/>
              <p:cNvSpPr/>
              <p:nvPr/>
            </p:nvSpPr>
            <p:spPr>
              <a:xfrm rot="5400000" flipH="1">
                <a:off x="7260006" y="2290715"/>
                <a:ext cx="858465" cy="4099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6" name="円/楕円 1315"/>
              <p:cNvSpPr>
                <a:spLocks noChangeAspect="1"/>
              </p:cNvSpPr>
              <p:nvPr/>
            </p:nvSpPr>
            <p:spPr>
              <a:xfrm>
                <a:off x="7730482" y="2798253"/>
                <a:ext cx="18287" cy="288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7" name="平行四辺形 1316"/>
              <p:cNvSpPr/>
              <p:nvPr/>
            </p:nvSpPr>
            <p:spPr>
              <a:xfrm rot="5400000" flipH="1">
                <a:off x="7296011" y="2254711"/>
                <a:ext cx="786457" cy="4099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8" name="円/楕円 1317"/>
              <p:cNvSpPr>
                <a:spLocks noChangeAspect="1"/>
              </p:cNvSpPr>
              <p:nvPr/>
            </p:nvSpPr>
            <p:spPr>
              <a:xfrm>
                <a:off x="7541283" y="2319039"/>
                <a:ext cx="27449" cy="3126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9" name="円/楕円 1318"/>
              <p:cNvSpPr>
                <a:spLocks noChangeAspect="1"/>
              </p:cNvSpPr>
              <p:nvPr/>
            </p:nvSpPr>
            <p:spPr>
              <a:xfrm>
                <a:off x="7624441" y="2275437"/>
                <a:ext cx="27449" cy="3126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0" name="円/楕円 1319"/>
              <p:cNvSpPr>
                <a:spLocks noChangeAspect="1"/>
              </p:cNvSpPr>
              <p:nvPr/>
            </p:nvSpPr>
            <p:spPr>
              <a:xfrm>
                <a:off x="7707599" y="2231836"/>
                <a:ext cx="27449" cy="3126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1" name="円/楕円 1320"/>
              <p:cNvSpPr>
                <a:spLocks noChangeAspect="1"/>
              </p:cNvSpPr>
              <p:nvPr/>
            </p:nvSpPr>
            <p:spPr>
              <a:xfrm>
                <a:off x="7790757" y="2188232"/>
                <a:ext cx="27449" cy="3126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2" name="円/楕円 1321"/>
              <p:cNvSpPr>
                <a:spLocks noChangeAspect="1"/>
              </p:cNvSpPr>
              <p:nvPr/>
            </p:nvSpPr>
            <p:spPr>
              <a:xfrm>
                <a:off x="7712873" y="2364292"/>
                <a:ext cx="27449" cy="3126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3" name="円/楕円 1322"/>
              <p:cNvSpPr>
                <a:spLocks noChangeAspect="1"/>
              </p:cNvSpPr>
              <p:nvPr/>
            </p:nvSpPr>
            <p:spPr>
              <a:xfrm>
                <a:off x="7541283" y="2448470"/>
                <a:ext cx="27449" cy="3126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4" name="円/楕円 1323"/>
              <p:cNvSpPr>
                <a:spLocks noChangeAspect="1"/>
              </p:cNvSpPr>
              <p:nvPr/>
            </p:nvSpPr>
            <p:spPr>
              <a:xfrm>
                <a:off x="7624441" y="2404051"/>
                <a:ext cx="27449" cy="3126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03" name="フリーフォーム 1302"/>
            <p:cNvSpPr/>
            <p:nvPr/>
          </p:nvSpPr>
          <p:spPr>
            <a:xfrm rot="1726891" flipH="1">
              <a:off x="2198134" y="5227061"/>
              <a:ext cx="7426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4" name="フリーフォーム 1303"/>
            <p:cNvSpPr/>
            <p:nvPr/>
          </p:nvSpPr>
          <p:spPr>
            <a:xfrm rot="6363722" flipH="1">
              <a:off x="2092671" y="5218336"/>
              <a:ext cx="137111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5" name="フリーフォーム 1304"/>
            <p:cNvSpPr/>
            <p:nvPr/>
          </p:nvSpPr>
          <p:spPr>
            <a:xfrm rot="4995549" flipH="1">
              <a:off x="2083234" y="5226094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6" name="フリーフォーム 1305"/>
            <p:cNvSpPr/>
            <p:nvPr/>
          </p:nvSpPr>
          <p:spPr>
            <a:xfrm rot="5400000" flipH="1">
              <a:off x="2082526" y="5268357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7" name="フリーフォーム 1306"/>
            <p:cNvSpPr/>
            <p:nvPr/>
          </p:nvSpPr>
          <p:spPr>
            <a:xfrm rot="5185629" flipH="1">
              <a:off x="2086105" y="5296656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8" name="円/楕円 1307"/>
            <p:cNvSpPr/>
            <p:nvPr/>
          </p:nvSpPr>
          <p:spPr>
            <a:xfrm rot="844164" flipH="1">
              <a:off x="2140313" y="5277118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9" name="フリーフォーム 1308"/>
            <p:cNvSpPr/>
            <p:nvPr/>
          </p:nvSpPr>
          <p:spPr>
            <a:xfrm rot="9553712" flipH="1">
              <a:off x="2162635" y="5250677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0" name="円/楕円 1309"/>
            <p:cNvSpPr/>
            <p:nvPr/>
          </p:nvSpPr>
          <p:spPr>
            <a:xfrm rot="844164" flipH="1">
              <a:off x="2135626" y="5260503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1" name="フリーフォーム 1310"/>
            <p:cNvSpPr/>
            <p:nvPr/>
          </p:nvSpPr>
          <p:spPr>
            <a:xfrm rot="1244624" flipH="1">
              <a:off x="2169911" y="5236425"/>
              <a:ext cx="384844" cy="32420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91" name="円/楕円 1790"/>
          <p:cNvSpPr/>
          <p:nvPr/>
        </p:nvSpPr>
        <p:spPr>
          <a:xfrm rot="19560000">
            <a:off x="3175259" y="2389607"/>
            <a:ext cx="53125" cy="1898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92" name="グループ化 1791"/>
          <p:cNvGrpSpPr/>
          <p:nvPr/>
        </p:nvGrpSpPr>
        <p:grpSpPr>
          <a:xfrm>
            <a:off x="2942407" y="2292436"/>
            <a:ext cx="585088" cy="543907"/>
            <a:chOff x="2724034" y="5180641"/>
            <a:chExt cx="585088" cy="543907"/>
          </a:xfrm>
        </p:grpSpPr>
        <p:grpSp>
          <p:nvGrpSpPr>
            <p:cNvPr id="1793" name="グループ化 1792"/>
            <p:cNvGrpSpPr/>
            <p:nvPr/>
          </p:nvGrpSpPr>
          <p:grpSpPr>
            <a:xfrm>
              <a:off x="2743473" y="5180641"/>
              <a:ext cx="565649" cy="543907"/>
              <a:chOff x="2743473" y="5180641"/>
              <a:chExt cx="565649" cy="543907"/>
            </a:xfrm>
          </p:grpSpPr>
          <p:sp>
            <p:nvSpPr>
              <p:cNvPr id="1802" name="平行四辺形 1801"/>
              <p:cNvSpPr/>
              <p:nvPr/>
            </p:nvSpPr>
            <p:spPr>
              <a:xfrm rot="1800000">
                <a:off x="2777917" y="5369397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3" name="平行四辺形 1802"/>
              <p:cNvSpPr/>
              <p:nvPr/>
            </p:nvSpPr>
            <p:spPr>
              <a:xfrm rot="1800000">
                <a:off x="2766388" y="5357760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4" name="平行四辺形 1803"/>
              <p:cNvSpPr/>
              <p:nvPr/>
            </p:nvSpPr>
            <p:spPr>
              <a:xfrm rot="19800000" flipH="1">
                <a:off x="2781643" y="550997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5" name="平行四辺形 1804"/>
              <p:cNvSpPr/>
              <p:nvPr/>
            </p:nvSpPr>
            <p:spPr>
              <a:xfrm rot="19800000" flipH="1">
                <a:off x="2836657" y="5534613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6" name="平行四辺形 1805"/>
              <p:cNvSpPr/>
              <p:nvPr/>
            </p:nvSpPr>
            <p:spPr>
              <a:xfrm rot="19800000" flipH="1">
                <a:off x="2810846" y="5525506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7" name="平行四辺形 1806"/>
              <p:cNvSpPr/>
              <p:nvPr/>
            </p:nvSpPr>
            <p:spPr>
              <a:xfrm rot="19800000" flipH="1">
                <a:off x="2743473" y="548745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8" name="平行四辺形 1807"/>
              <p:cNvSpPr/>
              <p:nvPr/>
            </p:nvSpPr>
            <p:spPr>
              <a:xfrm rot="19800000" flipH="1">
                <a:off x="2760595" y="5505633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9" name="フリーフォーム 1808"/>
              <p:cNvSpPr/>
              <p:nvPr/>
            </p:nvSpPr>
            <p:spPr>
              <a:xfrm rot="3027970">
                <a:off x="2996523" y="5370625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0" name="平行四辺形 1809"/>
              <p:cNvSpPr/>
              <p:nvPr/>
            </p:nvSpPr>
            <p:spPr>
              <a:xfrm rot="5400000" flipV="1">
                <a:off x="2852839" y="5250567"/>
                <a:ext cx="507083" cy="39831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1" name="平行四辺形 1810"/>
              <p:cNvSpPr/>
              <p:nvPr/>
            </p:nvSpPr>
            <p:spPr>
              <a:xfrm rot="5400000" flipV="1">
                <a:off x="2858613" y="5235917"/>
                <a:ext cx="505785" cy="395233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94" name="グループ化 1793"/>
            <p:cNvGrpSpPr/>
            <p:nvPr/>
          </p:nvGrpSpPr>
          <p:grpSpPr>
            <a:xfrm>
              <a:off x="2724034" y="5441885"/>
              <a:ext cx="162246" cy="128872"/>
              <a:chOff x="2724034" y="5441885"/>
              <a:chExt cx="162246" cy="128872"/>
            </a:xfrm>
          </p:grpSpPr>
          <p:sp>
            <p:nvSpPr>
              <p:cNvPr id="1795" name="フリーフォーム 1794"/>
              <p:cNvSpPr/>
              <p:nvPr/>
            </p:nvSpPr>
            <p:spPr>
              <a:xfrm rot="17606825">
                <a:off x="2825291" y="544024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6" name="フリーフォーム 1795"/>
              <p:cNvSpPr/>
              <p:nvPr/>
            </p:nvSpPr>
            <p:spPr>
              <a:xfrm rot="21531773">
                <a:off x="2756716" y="54615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7" name="フリーフォーム 1796"/>
              <p:cNvSpPr/>
              <p:nvPr/>
            </p:nvSpPr>
            <p:spPr>
              <a:xfrm rot="785931">
                <a:off x="2767098" y="54903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8" name="フリーフォーム 1797"/>
              <p:cNvSpPr/>
              <p:nvPr/>
            </p:nvSpPr>
            <p:spPr>
              <a:xfrm rot="851209">
                <a:off x="2746252" y="550238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9" name="フリーフォーム 1798"/>
              <p:cNvSpPr/>
              <p:nvPr/>
            </p:nvSpPr>
            <p:spPr>
              <a:xfrm rot="1202737">
                <a:off x="2724034" y="550404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0" name="円/楕円 1799"/>
              <p:cNvSpPr/>
              <p:nvPr/>
            </p:nvSpPr>
            <p:spPr>
              <a:xfrm rot="4709059">
                <a:off x="2733279" y="5458171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1" name="フリーフォーム 1800"/>
              <p:cNvSpPr/>
              <p:nvPr/>
            </p:nvSpPr>
            <p:spPr>
              <a:xfrm rot="9780004">
                <a:off x="2770299" y="5441885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62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9850">
          <a:solidFill>
            <a:schemeClr val="bg1">
              <a:lumMod val="65000"/>
            </a:schemeClr>
          </a:solidFill>
          <a:headEnd type="arrow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画面に合わせる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Calibri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2017-11-01T07:00:09Z</dcterms:created>
  <dcterms:modified xsi:type="dcterms:W3CDTF">2017-11-16T01:09:14Z</dcterms:modified>
</cp:coreProperties>
</file>