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BD9D7D"/>
    <a:srgbClr val="EF720B"/>
    <a:srgbClr val="996600"/>
    <a:srgbClr val="D4C1B6"/>
    <a:srgbClr val="FF9900"/>
    <a:srgbClr val="4BD0FF"/>
    <a:srgbClr val="7A6248"/>
    <a:srgbClr val="A6D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35" y="2780928"/>
            <a:ext cx="990600" cy="247650"/>
          </a:xfrm>
          <a:prstGeom prst="rect">
            <a:avLst/>
          </a:prstGeom>
        </p:spPr>
      </p:pic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143564" y="1664378"/>
            <a:ext cx="418292" cy="907825"/>
            <a:chOff x="2143564" y="1664378"/>
            <a:chExt cx="418292" cy="907825"/>
          </a:xfrm>
        </p:grpSpPr>
        <p:grpSp>
          <p:nvGrpSpPr>
            <p:cNvPr id="1782" name="グループ化 1781"/>
            <p:cNvGrpSpPr/>
            <p:nvPr/>
          </p:nvGrpSpPr>
          <p:grpSpPr>
            <a:xfrm>
              <a:off x="2143564" y="1664378"/>
              <a:ext cx="418292" cy="907825"/>
              <a:chOff x="2553474" y="4756817"/>
              <a:chExt cx="418292" cy="907825"/>
            </a:xfrm>
          </p:grpSpPr>
          <p:sp>
            <p:nvSpPr>
              <p:cNvPr id="1783" name="円/楕円 1782"/>
              <p:cNvSpPr/>
              <p:nvPr/>
            </p:nvSpPr>
            <p:spPr>
              <a:xfrm rot="20955367">
                <a:off x="2827495" y="5060440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4" name="フリーフォーム 1783"/>
              <p:cNvSpPr/>
              <p:nvPr/>
            </p:nvSpPr>
            <p:spPr>
              <a:xfrm>
                <a:off x="2597767" y="5053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5" name="フリーフォーム 1784"/>
              <p:cNvSpPr/>
              <p:nvPr/>
            </p:nvSpPr>
            <p:spPr>
              <a:xfrm>
                <a:off x="2717369" y="4836912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6" name="フリーフォーム 1785"/>
              <p:cNvSpPr/>
              <p:nvPr/>
            </p:nvSpPr>
            <p:spPr>
              <a:xfrm rot="973184">
                <a:off x="2730319" y="4960854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7" name="フリーフォーム 1786"/>
              <p:cNvSpPr/>
              <p:nvPr/>
            </p:nvSpPr>
            <p:spPr>
              <a:xfrm rot="212873" flipH="1">
                <a:off x="2687592" y="4809728"/>
                <a:ext cx="202057" cy="272842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8" name="円/楕円 1787"/>
              <p:cNvSpPr/>
              <p:nvPr/>
            </p:nvSpPr>
            <p:spPr>
              <a:xfrm rot="19567087">
                <a:off x="2575610" y="5256917"/>
                <a:ext cx="101957" cy="22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9" name="円/楕円 1788"/>
              <p:cNvSpPr/>
              <p:nvPr/>
            </p:nvSpPr>
            <p:spPr>
              <a:xfrm rot="693920">
                <a:off x="2553474" y="5074399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フリーフォーム 1789"/>
              <p:cNvSpPr>
                <a:spLocks noChangeAspect="1"/>
              </p:cNvSpPr>
              <p:nvPr/>
            </p:nvSpPr>
            <p:spPr>
              <a:xfrm>
                <a:off x="2642270" y="4756817"/>
                <a:ext cx="252000" cy="34863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3" name="フリーフォーム 1992"/>
            <p:cNvSpPr/>
            <p:nvPr/>
          </p:nvSpPr>
          <p:spPr>
            <a:xfrm rot="414954" flipH="1">
              <a:off x="2362522" y="1813900"/>
              <a:ext cx="94685" cy="16649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073566" y="998349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7176237" y="2060410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127" y="3543608"/>
            <a:ext cx="447675" cy="2667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17" y="2032213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3992" y="3464176"/>
            <a:ext cx="371475" cy="228600"/>
          </a:xfrm>
          <a:prstGeom prst="rect">
            <a:avLst/>
          </a:prstGeom>
        </p:spPr>
      </p:pic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1722" y="219763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187475" y="1417657"/>
            <a:ext cx="823869" cy="812645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54708" y="4307131"/>
            <a:ext cx="543034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95200" y="1305411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92808" y="4337629"/>
            <a:ext cx="476250" cy="200025"/>
          </a:xfrm>
          <a:prstGeom prst="rect">
            <a:avLst/>
          </a:prstGeom>
        </p:spPr>
      </p:pic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582736" y="2676959"/>
            <a:ext cx="645617" cy="950394"/>
            <a:chOff x="2591503" y="2742646"/>
            <a:chExt cx="645617" cy="950394"/>
          </a:xfrm>
        </p:grpSpPr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 flipH="1">
              <a:off x="3027334" y="2810126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591503" y="2742646"/>
              <a:ext cx="626672" cy="950394"/>
              <a:chOff x="2591503" y="2742646"/>
              <a:chExt cx="626672" cy="950394"/>
            </a:xfrm>
          </p:grpSpPr>
          <p:sp>
            <p:nvSpPr>
              <p:cNvPr id="1296" name="フリーフォーム 1295"/>
              <p:cNvSpPr/>
              <p:nvPr/>
            </p:nvSpPr>
            <p:spPr>
              <a:xfrm rot="206784">
                <a:off x="2671782" y="2758223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7" name="フリーフォーム 1296"/>
              <p:cNvSpPr/>
              <p:nvPr/>
            </p:nvSpPr>
            <p:spPr>
              <a:xfrm>
                <a:off x="2591503" y="3081991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8" name="フリーフォーム 1297"/>
              <p:cNvSpPr/>
              <p:nvPr/>
            </p:nvSpPr>
            <p:spPr>
              <a:xfrm>
                <a:off x="2663094" y="2742646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9" name="円/楕円 1298"/>
              <p:cNvSpPr/>
              <p:nvPr/>
            </p:nvSpPr>
            <p:spPr>
              <a:xfrm rot="19141379">
                <a:off x="2873108" y="3165686"/>
                <a:ext cx="129629" cy="2400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1" name="フリーフォーム 1300"/>
              <p:cNvSpPr/>
              <p:nvPr/>
            </p:nvSpPr>
            <p:spPr>
              <a:xfrm rot="18102094">
                <a:off x="2750025" y="3210076"/>
                <a:ext cx="261423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0" name="フリーフォーム 1299"/>
              <p:cNvSpPr/>
              <p:nvPr/>
            </p:nvSpPr>
            <p:spPr>
              <a:xfrm rot="21271359" flipH="1">
                <a:off x="2942824" y="3020749"/>
                <a:ext cx="81888" cy="133962"/>
              </a:xfrm>
              <a:custGeom>
                <a:avLst/>
                <a:gdLst>
                  <a:gd name="connsiteX0" fmla="*/ 157498 w 446616"/>
                  <a:gd name="connsiteY0" fmla="*/ 643550 h 730631"/>
                  <a:gd name="connsiteX1" fmla="*/ 86060 w 446616"/>
                  <a:gd name="connsiteY1" fmla="*/ 543538 h 730631"/>
                  <a:gd name="connsiteX2" fmla="*/ 90823 w 446616"/>
                  <a:gd name="connsiteY2" fmla="*/ 403044 h 730631"/>
                  <a:gd name="connsiteX3" fmla="*/ 128923 w 446616"/>
                  <a:gd name="connsiteY3" fmla="*/ 293506 h 730631"/>
                  <a:gd name="connsiteX4" fmla="*/ 38435 w 446616"/>
                  <a:gd name="connsiteY4" fmla="*/ 103006 h 730631"/>
                  <a:gd name="connsiteX5" fmla="*/ 335 w 446616"/>
                  <a:gd name="connsiteY5" fmla="*/ 50619 h 730631"/>
                  <a:gd name="connsiteX6" fmla="*/ 57485 w 446616"/>
                  <a:gd name="connsiteY6" fmla="*/ 613 h 730631"/>
                  <a:gd name="connsiteX7" fmla="*/ 159879 w 446616"/>
                  <a:gd name="connsiteY7" fmla="*/ 86338 h 730631"/>
                  <a:gd name="connsiteX8" fmla="*/ 197979 w 446616"/>
                  <a:gd name="connsiteY8" fmla="*/ 133963 h 730631"/>
                  <a:gd name="connsiteX9" fmla="*/ 278942 w 446616"/>
                  <a:gd name="connsiteY9" fmla="*/ 191113 h 730631"/>
                  <a:gd name="connsiteX10" fmla="*/ 343235 w 446616"/>
                  <a:gd name="connsiteY10" fmla="*/ 279219 h 730631"/>
                  <a:gd name="connsiteX11" fmla="*/ 383717 w 446616"/>
                  <a:gd name="connsiteY11" fmla="*/ 381613 h 730631"/>
                  <a:gd name="connsiteX12" fmla="*/ 443248 w 446616"/>
                  <a:gd name="connsiteY12" fmla="*/ 595925 h 730631"/>
                  <a:gd name="connsiteX13" fmla="*/ 274179 w 446616"/>
                  <a:gd name="connsiteY13" fmla="*/ 700700 h 730631"/>
                  <a:gd name="connsiteX14" fmla="*/ 138448 w 446616"/>
                  <a:gd name="connsiteY14" fmla="*/ 729275 h 730631"/>
                  <a:gd name="connsiteX15" fmla="*/ 59867 w 446616"/>
                  <a:gd name="connsiteY15" fmla="*/ 667363 h 730631"/>
                  <a:gd name="connsiteX16" fmla="*/ 74154 w 446616"/>
                  <a:gd name="connsiteY16" fmla="*/ 536394 h 730631"/>
                  <a:gd name="connsiteX17" fmla="*/ 157498 w 446616"/>
                  <a:gd name="connsiteY17" fmla="*/ 643550 h 73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6616" h="730631">
                    <a:moveTo>
                      <a:pt x="157498" y="643550"/>
                    </a:moveTo>
                    <a:cubicBezTo>
                      <a:pt x="159482" y="644741"/>
                      <a:pt x="97172" y="583622"/>
                      <a:pt x="86060" y="543538"/>
                    </a:cubicBezTo>
                    <a:cubicBezTo>
                      <a:pt x="74947" y="503454"/>
                      <a:pt x="83679" y="444716"/>
                      <a:pt x="90823" y="403044"/>
                    </a:cubicBezTo>
                    <a:cubicBezTo>
                      <a:pt x="97967" y="361372"/>
                      <a:pt x="137654" y="343512"/>
                      <a:pt x="128923" y="293506"/>
                    </a:cubicBezTo>
                    <a:cubicBezTo>
                      <a:pt x="120192" y="243500"/>
                      <a:pt x="59866" y="143487"/>
                      <a:pt x="38435" y="103006"/>
                    </a:cubicBezTo>
                    <a:cubicBezTo>
                      <a:pt x="17004" y="62525"/>
                      <a:pt x="-2840" y="67684"/>
                      <a:pt x="335" y="50619"/>
                    </a:cubicBezTo>
                    <a:cubicBezTo>
                      <a:pt x="3510" y="33553"/>
                      <a:pt x="30894" y="-5340"/>
                      <a:pt x="57485" y="613"/>
                    </a:cubicBezTo>
                    <a:cubicBezTo>
                      <a:pt x="84076" y="6566"/>
                      <a:pt x="136463" y="64113"/>
                      <a:pt x="159879" y="86338"/>
                    </a:cubicBezTo>
                    <a:cubicBezTo>
                      <a:pt x="183295" y="108563"/>
                      <a:pt x="178135" y="116501"/>
                      <a:pt x="197979" y="133963"/>
                    </a:cubicBezTo>
                    <a:cubicBezTo>
                      <a:pt x="217823" y="151425"/>
                      <a:pt x="254733" y="166904"/>
                      <a:pt x="278942" y="191113"/>
                    </a:cubicBezTo>
                    <a:cubicBezTo>
                      <a:pt x="303151" y="215322"/>
                      <a:pt x="325773" y="247469"/>
                      <a:pt x="343235" y="279219"/>
                    </a:cubicBezTo>
                    <a:cubicBezTo>
                      <a:pt x="360697" y="310969"/>
                      <a:pt x="367048" y="328829"/>
                      <a:pt x="383717" y="381613"/>
                    </a:cubicBezTo>
                    <a:cubicBezTo>
                      <a:pt x="400386" y="434397"/>
                      <a:pt x="461504" y="542744"/>
                      <a:pt x="443248" y="595925"/>
                    </a:cubicBezTo>
                    <a:cubicBezTo>
                      <a:pt x="424992" y="649106"/>
                      <a:pt x="324979" y="678475"/>
                      <a:pt x="274179" y="700700"/>
                    </a:cubicBezTo>
                    <a:cubicBezTo>
                      <a:pt x="223379" y="722925"/>
                      <a:pt x="174167" y="734831"/>
                      <a:pt x="138448" y="729275"/>
                    </a:cubicBezTo>
                    <a:cubicBezTo>
                      <a:pt x="102729" y="723719"/>
                      <a:pt x="70583" y="699510"/>
                      <a:pt x="59867" y="667363"/>
                    </a:cubicBezTo>
                    <a:cubicBezTo>
                      <a:pt x="49151" y="635216"/>
                      <a:pt x="61057" y="542347"/>
                      <a:pt x="74154" y="536394"/>
                    </a:cubicBezTo>
                    <a:cubicBezTo>
                      <a:pt x="87251" y="530441"/>
                      <a:pt x="155514" y="642359"/>
                      <a:pt x="157498" y="643550"/>
                    </a:cubicBezTo>
                    <a:close/>
                  </a:path>
                </a:pathLst>
              </a:custGeom>
              <a:solidFill>
                <a:srgbClr val="FCD8BA"/>
              </a:solidFill>
              <a:ln w="31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" name="グループ化 2"/>
              <p:cNvGrpSpPr/>
              <p:nvPr/>
            </p:nvGrpSpPr>
            <p:grpSpPr>
              <a:xfrm>
                <a:off x="3110259" y="3056914"/>
                <a:ext cx="107916" cy="200613"/>
                <a:chOff x="3117402" y="3073581"/>
                <a:chExt cx="107916" cy="200613"/>
              </a:xfrm>
            </p:grpSpPr>
            <p:sp>
              <p:nvSpPr>
                <p:cNvPr id="1304" name="フリーフォーム 1303"/>
                <p:cNvSpPr/>
                <p:nvPr/>
              </p:nvSpPr>
              <p:spPr>
                <a:xfrm rot="15432491">
                  <a:off x="3127879" y="3094358"/>
                  <a:ext cx="118216" cy="76662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5" name="フリーフォーム 1304"/>
                <p:cNvSpPr/>
                <p:nvPr/>
              </p:nvSpPr>
              <p:spPr>
                <a:xfrm rot="16200000">
                  <a:off x="3114030" y="315809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6" name="フリーフォーム 1305"/>
                <p:cNvSpPr/>
                <p:nvPr/>
              </p:nvSpPr>
              <p:spPr>
                <a:xfrm rot="15861023">
                  <a:off x="3121881" y="318124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9" name="フリーフォーム 1308"/>
                <p:cNvSpPr/>
                <p:nvPr/>
              </p:nvSpPr>
              <p:spPr>
                <a:xfrm rot="3281446">
                  <a:off x="3107549" y="311435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0" name="円/楕円 1309"/>
                <p:cNvSpPr/>
                <p:nvPr/>
              </p:nvSpPr>
              <p:spPr>
                <a:xfrm rot="20218204">
                  <a:off x="3133668" y="3147508"/>
                  <a:ext cx="56519" cy="67468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6" name="フリーフォーム 1095"/>
                <p:cNvSpPr/>
                <p:nvPr/>
              </p:nvSpPr>
              <p:spPr>
                <a:xfrm rot="6777994">
                  <a:off x="3140990" y="3114284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311" name="フリーフォーム 1310"/>
          <p:cNvSpPr/>
          <p:nvPr/>
        </p:nvSpPr>
        <p:spPr>
          <a:xfrm rot="19800000">
            <a:off x="2800611" y="3117870"/>
            <a:ext cx="384844" cy="324201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26" name="グループ化 1525"/>
          <p:cNvGrpSpPr/>
          <p:nvPr/>
        </p:nvGrpSpPr>
        <p:grpSpPr>
          <a:xfrm>
            <a:off x="6853656" y="5302272"/>
            <a:ext cx="826735" cy="948539"/>
            <a:chOff x="6034248" y="5540076"/>
            <a:chExt cx="826735" cy="948539"/>
          </a:xfrm>
        </p:grpSpPr>
        <p:grpSp>
          <p:nvGrpSpPr>
            <p:cNvPr id="1527" name="グループ化 1526"/>
            <p:cNvGrpSpPr/>
            <p:nvPr/>
          </p:nvGrpSpPr>
          <p:grpSpPr>
            <a:xfrm flipH="1">
              <a:off x="6034248" y="5540076"/>
              <a:ext cx="826735" cy="948539"/>
              <a:chOff x="6743101" y="4654057"/>
              <a:chExt cx="826735" cy="948539"/>
            </a:xfrm>
          </p:grpSpPr>
          <p:sp>
            <p:nvSpPr>
              <p:cNvPr id="1538" name="平行四辺形 1537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5" name="平行四辺形 1544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46" name="グループ化 1545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1547" name="グループ化 1546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1555" name="平行四辺形 1554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6" name="平行四辺形 1555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7" name="平行四辺形 1556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8" name="平行四辺形 1547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9" name="平行四辺形 1548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50" name="グループ化 1549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1551" name="平行四辺形 1550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2" name="平行四辺形 1551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3" name="平行四辺形 1552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4" name="平行四辺形 1553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rgbClr val="8FEBFA"/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6260666" y="5715223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072839" y="5784740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6394056" y="570642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6244906" y="5840940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6438055" y="572617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6423916" y="5834562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6464957" y="566565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6460380" y="577169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6329591" y="5741345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平行四辺形 1536"/>
            <p:cNvSpPr/>
            <p:nvPr/>
          </p:nvSpPr>
          <p:spPr>
            <a:xfrm rot="19800000" flipH="1">
              <a:off x="6265458" y="640579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円/楕円 1611"/>
          <p:cNvSpPr/>
          <p:nvPr/>
        </p:nvSpPr>
        <p:spPr>
          <a:xfrm rot="16200000">
            <a:off x="5480912" y="3239953"/>
            <a:ext cx="495076" cy="369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3" name="フリーフォーム 1612"/>
          <p:cNvSpPr/>
          <p:nvPr/>
        </p:nvSpPr>
        <p:spPr>
          <a:xfrm rot="20483882" flipV="1">
            <a:off x="5636919" y="3430608"/>
            <a:ext cx="234978" cy="156813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4" name="フリーフォーム 1613"/>
          <p:cNvSpPr/>
          <p:nvPr/>
        </p:nvSpPr>
        <p:spPr>
          <a:xfrm rot="19779769">
            <a:off x="5647148" y="3454171"/>
            <a:ext cx="223049" cy="129126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5" name="フリーフォーム 1614"/>
          <p:cNvSpPr/>
          <p:nvPr/>
        </p:nvSpPr>
        <p:spPr>
          <a:xfrm rot="628903">
            <a:off x="5629298" y="3234005"/>
            <a:ext cx="199721" cy="236585"/>
          </a:xfrm>
          <a:custGeom>
            <a:avLst/>
            <a:gdLst>
              <a:gd name="connsiteX0" fmla="*/ 242468 w 423674"/>
              <a:gd name="connsiteY0" fmla="*/ 429330 h 450026"/>
              <a:gd name="connsiteX1" fmla="*/ 315493 w 423674"/>
              <a:gd name="connsiteY1" fmla="*/ 435680 h 450026"/>
              <a:gd name="connsiteX2" fmla="*/ 372643 w 423674"/>
              <a:gd name="connsiteY2" fmla="*/ 403930 h 450026"/>
              <a:gd name="connsiteX3" fmla="*/ 382168 w 423674"/>
              <a:gd name="connsiteY3" fmla="*/ 327730 h 450026"/>
              <a:gd name="connsiteX4" fmla="*/ 410743 w 423674"/>
              <a:gd name="connsiteY4" fmla="*/ 299155 h 450026"/>
              <a:gd name="connsiteX5" fmla="*/ 423443 w 423674"/>
              <a:gd name="connsiteY5" fmla="*/ 245180 h 450026"/>
              <a:gd name="connsiteX6" fmla="*/ 417093 w 423674"/>
              <a:gd name="connsiteY6" fmla="*/ 197555 h 450026"/>
              <a:gd name="connsiteX7" fmla="*/ 394868 w 423674"/>
              <a:gd name="connsiteY7" fmla="*/ 181680 h 450026"/>
              <a:gd name="connsiteX8" fmla="*/ 385343 w 423674"/>
              <a:gd name="connsiteY8" fmla="*/ 165805 h 450026"/>
              <a:gd name="connsiteX9" fmla="*/ 359943 w 423674"/>
              <a:gd name="connsiteY9" fmla="*/ 95955 h 450026"/>
              <a:gd name="connsiteX10" fmla="*/ 359943 w 423674"/>
              <a:gd name="connsiteY10" fmla="*/ 73730 h 450026"/>
              <a:gd name="connsiteX11" fmla="*/ 334543 w 423674"/>
              <a:gd name="connsiteY11" fmla="*/ 45155 h 450026"/>
              <a:gd name="connsiteX12" fmla="*/ 255168 w 423674"/>
              <a:gd name="connsiteY12" fmla="*/ 13405 h 450026"/>
              <a:gd name="connsiteX13" fmla="*/ 166268 w 423674"/>
              <a:gd name="connsiteY13" fmla="*/ 705 h 450026"/>
              <a:gd name="connsiteX14" fmla="*/ 99593 w 423674"/>
              <a:gd name="connsiteY14" fmla="*/ 7055 h 450026"/>
              <a:gd name="connsiteX15" fmla="*/ 32918 w 423674"/>
              <a:gd name="connsiteY15" fmla="*/ 51505 h 450026"/>
              <a:gd name="connsiteX16" fmla="*/ 1168 w 423674"/>
              <a:gd name="connsiteY16" fmla="*/ 111830 h 450026"/>
              <a:gd name="connsiteX17" fmla="*/ 7518 w 423674"/>
              <a:gd name="connsiteY17" fmla="*/ 159455 h 450026"/>
              <a:gd name="connsiteX18" fmla="*/ 13868 w 423674"/>
              <a:gd name="connsiteY18" fmla="*/ 200730 h 450026"/>
              <a:gd name="connsiteX19" fmla="*/ 20218 w 423674"/>
              <a:gd name="connsiteY19" fmla="*/ 283280 h 450026"/>
              <a:gd name="connsiteX20" fmla="*/ 29743 w 423674"/>
              <a:gd name="connsiteY20" fmla="*/ 295980 h 450026"/>
              <a:gd name="connsiteX21" fmla="*/ 10693 w 423674"/>
              <a:gd name="connsiteY21" fmla="*/ 330905 h 450026"/>
              <a:gd name="connsiteX22" fmla="*/ 26568 w 423674"/>
              <a:gd name="connsiteY22" fmla="*/ 397580 h 450026"/>
              <a:gd name="connsiteX23" fmla="*/ 90068 w 423674"/>
              <a:gd name="connsiteY23" fmla="*/ 442030 h 450026"/>
              <a:gd name="connsiteX24" fmla="*/ 137693 w 423674"/>
              <a:gd name="connsiteY24" fmla="*/ 448380 h 450026"/>
              <a:gd name="connsiteX25" fmla="*/ 191668 w 423674"/>
              <a:gd name="connsiteY25" fmla="*/ 422980 h 450026"/>
              <a:gd name="connsiteX26" fmla="*/ 242468 w 423674"/>
              <a:gd name="connsiteY26" fmla="*/ 429330 h 4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3674" h="450026">
                <a:moveTo>
                  <a:pt x="242468" y="429330"/>
                </a:moveTo>
                <a:cubicBezTo>
                  <a:pt x="263105" y="431447"/>
                  <a:pt x="293797" y="439913"/>
                  <a:pt x="315493" y="435680"/>
                </a:cubicBezTo>
                <a:cubicBezTo>
                  <a:pt x="337189" y="431447"/>
                  <a:pt x="361531" y="421921"/>
                  <a:pt x="372643" y="403930"/>
                </a:cubicBezTo>
                <a:cubicBezTo>
                  <a:pt x="383755" y="385939"/>
                  <a:pt x="375818" y="345192"/>
                  <a:pt x="382168" y="327730"/>
                </a:cubicBezTo>
                <a:cubicBezTo>
                  <a:pt x="388518" y="310268"/>
                  <a:pt x="403864" y="312913"/>
                  <a:pt x="410743" y="299155"/>
                </a:cubicBezTo>
                <a:cubicBezTo>
                  <a:pt x="417622" y="285397"/>
                  <a:pt x="422385" y="262113"/>
                  <a:pt x="423443" y="245180"/>
                </a:cubicBezTo>
                <a:cubicBezTo>
                  <a:pt x="424501" y="228247"/>
                  <a:pt x="421856" y="208138"/>
                  <a:pt x="417093" y="197555"/>
                </a:cubicBezTo>
                <a:cubicBezTo>
                  <a:pt x="412331" y="186972"/>
                  <a:pt x="400160" y="186972"/>
                  <a:pt x="394868" y="181680"/>
                </a:cubicBezTo>
                <a:cubicBezTo>
                  <a:pt x="389576" y="176388"/>
                  <a:pt x="391164" y="180092"/>
                  <a:pt x="385343" y="165805"/>
                </a:cubicBezTo>
                <a:cubicBezTo>
                  <a:pt x="379522" y="151518"/>
                  <a:pt x="364176" y="111301"/>
                  <a:pt x="359943" y="95955"/>
                </a:cubicBezTo>
                <a:cubicBezTo>
                  <a:pt x="355710" y="80609"/>
                  <a:pt x="364176" y="82197"/>
                  <a:pt x="359943" y="73730"/>
                </a:cubicBezTo>
                <a:cubicBezTo>
                  <a:pt x="355710" y="65263"/>
                  <a:pt x="352005" y="55209"/>
                  <a:pt x="334543" y="45155"/>
                </a:cubicBezTo>
                <a:cubicBezTo>
                  <a:pt x="317081" y="35101"/>
                  <a:pt x="283214" y="20813"/>
                  <a:pt x="255168" y="13405"/>
                </a:cubicBezTo>
                <a:cubicBezTo>
                  <a:pt x="227122" y="5997"/>
                  <a:pt x="192197" y="1763"/>
                  <a:pt x="166268" y="705"/>
                </a:cubicBezTo>
                <a:cubicBezTo>
                  <a:pt x="140339" y="-353"/>
                  <a:pt x="121818" y="-1412"/>
                  <a:pt x="99593" y="7055"/>
                </a:cubicBezTo>
                <a:cubicBezTo>
                  <a:pt x="77368" y="15522"/>
                  <a:pt x="49322" y="34042"/>
                  <a:pt x="32918" y="51505"/>
                </a:cubicBezTo>
                <a:cubicBezTo>
                  <a:pt x="16514" y="68967"/>
                  <a:pt x="5401" y="93838"/>
                  <a:pt x="1168" y="111830"/>
                </a:cubicBezTo>
                <a:cubicBezTo>
                  <a:pt x="-3065" y="129822"/>
                  <a:pt x="5401" y="144638"/>
                  <a:pt x="7518" y="159455"/>
                </a:cubicBezTo>
                <a:cubicBezTo>
                  <a:pt x="9635" y="174272"/>
                  <a:pt x="11751" y="180093"/>
                  <a:pt x="13868" y="200730"/>
                </a:cubicBezTo>
                <a:cubicBezTo>
                  <a:pt x="15985" y="221367"/>
                  <a:pt x="17572" y="267405"/>
                  <a:pt x="20218" y="283280"/>
                </a:cubicBezTo>
                <a:cubicBezTo>
                  <a:pt x="22864" y="299155"/>
                  <a:pt x="31331" y="288042"/>
                  <a:pt x="29743" y="295980"/>
                </a:cubicBezTo>
                <a:cubicBezTo>
                  <a:pt x="28155" y="303918"/>
                  <a:pt x="11222" y="313972"/>
                  <a:pt x="10693" y="330905"/>
                </a:cubicBezTo>
                <a:cubicBezTo>
                  <a:pt x="10164" y="347838"/>
                  <a:pt x="13339" y="379059"/>
                  <a:pt x="26568" y="397580"/>
                </a:cubicBezTo>
                <a:cubicBezTo>
                  <a:pt x="39797" y="416101"/>
                  <a:pt x="71547" y="433563"/>
                  <a:pt x="90068" y="442030"/>
                </a:cubicBezTo>
                <a:cubicBezTo>
                  <a:pt x="108589" y="450497"/>
                  <a:pt x="120760" y="451555"/>
                  <a:pt x="137693" y="448380"/>
                </a:cubicBezTo>
                <a:cubicBezTo>
                  <a:pt x="154626" y="445205"/>
                  <a:pt x="172618" y="428801"/>
                  <a:pt x="191668" y="422980"/>
                </a:cubicBezTo>
                <a:cubicBezTo>
                  <a:pt x="210718" y="417159"/>
                  <a:pt x="221831" y="427213"/>
                  <a:pt x="242468" y="429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6" name="フリーフォーム 1615"/>
          <p:cNvSpPr/>
          <p:nvPr/>
        </p:nvSpPr>
        <p:spPr>
          <a:xfrm>
            <a:off x="5670743" y="3347288"/>
            <a:ext cx="61314" cy="66293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7" name="フリーフォーム 1616"/>
          <p:cNvSpPr/>
          <p:nvPr/>
        </p:nvSpPr>
        <p:spPr>
          <a:xfrm>
            <a:off x="5741668" y="3400325"/>
            <a:ext cx="11896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8" name="フリーフォーム 1617"/>
          <p:cNvSpPr/>
          <p:nvPr/>
        </p:nvSpPr>
        <p:spPr>
          <a:xfrm rot="20160000">
            <a:off x="5755419" y="3396244"/>
            <a:ext cx="17019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9" name="円/楕円 1618"/>
          <p:cNvSpPr/>
          <p:nvPr/>
        </p:nvSpPr>
        <p:spPr>
          <a:xfrm rot="20766066">
            <a:off x="5639938" y="3227495"/>
            <a:ext cx="164915" cy="1059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0" name="フリーフォーム 1619"/>
          <p:cNvSpPr/>
          <p:nvPr/>
        </p:nvSpPr>
        <p:spPr>
          <a:xfrm>
            <a:off x="5834557" y="3426777"/>
            <a:ext cx="21655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1" name="円/楕円 1620"/>
          <p:cNvSpPr/>
          <p:nvPr/>
        </p:nvSpPr>
        <p:spPr>
          <a:xfrm rot="16497981">
            <a:off x="5567633" y="3337917"/>
            <a:ext cx="148638" cy="21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2" name="円/楕円 1621"/>
          <p:cNvSpPr/>
          <p:nvPr/>
        </p:nvSpPr>
        <p:spPr>
          <a:xfrm rot="4934269" flipH="1">
            <a:off x="5738368" y="3308091"/>
            <a:ext cx="137486" cy="216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3" name="フリーフォーム 1622"/>
          <p:cNvSpPr>
            <a:spLocks noChangeAspect="1"/>
          </p:cNvSpPr>
          <p:nvPr/>
        </p:nvSpPr>
        <p:spPr>
          <a:xfrm rot="19578394" flipH="1">
            <a:off x="5760936" y="3331238"/>
            <a:ext cx="43249" cy="46760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4" name="円/楕円 1623"/>
          <p:cNvSpPr/>
          <p:nvPr/>
        </p:nvSpPr>
        <p:spPr>
          <a:xfrm>
            <a:off x="5589088" y="3470201"/>
            <a:ext cx="81306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5" name="円/楕円 1624"/>
          <p:cNvSpPr/>
          <p:nvPr/>
        </p:nvSpPr>
        <p:spPr>
          <a:xfrm>
            <a:off x="5652139" y="347314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6" name="円/楕円 1625"/>
          <p:cNvSpPr/>
          <p:nvPr/>
        </p:nvSpPr>
        <p:spPr>
          <a:xfrm>
            <a:off x="5656119" y="3499445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7" name="円/楕円 1626"/>
          <p:cNvSpPr/>
          <p:nvPr/>
        </p:nvSpPr>
        <p:spPr>
          <a:xfrm>
            <a:off x="5846913" y="3453695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8" name="円/楕円 1627"/>
          <p:cNvSpPr/>
          <p:nvPr/>
        </p:nvSpPr>
        <p:spPr>
          <a:xfrm>
            <a:off x="5835208" y="3492751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9" name="円/楕円 1628"/>
          <p:cNvSpPr/>
          <p:nvPr/>
        </p:nvSpPr>
        <p:spPr>
          <a:xfrm>
            <a:off x="5841790" y="3511049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0" name="円/楕円 1629"/>
          <p:cNvSpPr/>
          <p:nvPr/>
        </p:nvSpPr>
        <p:spPr>
          <a:xfrm>
            <a:off x="5812917" y="34065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1" name="円/楕円 1630"/>
          <p:cNvSpPr/>
          <p:nvPr/>
        </p:nvSpPr>
        <p:spPr>
          <a:xfrm>
            <a:off x="5808597" y="3422325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2" name="円/楕円 1631"/>
          <p:cNvSpPr/>
          <p:nvPr/>
        </p:nvSpPr>
        <p:spPr>
          <a:xfrm>
            <a:off x="5810945" y="3434457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3" name="円/楕円 1632"/>
          <p:cNvSpPr/>
          <p:nvPr/>
        </p:nvSpPr>
        <p:spPr>
          <a:xfrm>
            <a:off x="5640266" y="35508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4" name="円/楕円 1633"/>
          <p:cNvSpPr/>
          <p:nvPr/>
        </p:nvSpPr>
        <p:spPr>
          <a:xfrm>
            <a:off x="5678725" y="358191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5" name="円/楕円 1634"/>
          <p:cNvSpPr/>
          <p:nvPr/>
        </p:nvSpPr>
        <p:spPr>
          <a:xfrm>
            <a:off x="5684276" y="3607270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4" name="グループ化 1653"/>
          <p:cNvGrpSpPr/>
          <p:nvPr/>
        </p:nvGrpSpPr>
        <p:grpSpPr>
          <a:xfrm>
            <a:off x="2456270" y="3693129"/>
            <a:ext cx="1151765" cy="1220445"/>
            <a:chOff x="4174833" y="2058860"/>
            <a:chExt cx="1151765" cy="1220445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8860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699625" y="2271581"/>
            <a:ext cx="551484" cy="927268"/>
            <a:chOff x="4304138" y="2967335"/>
            <a:chExt cx="551484" cy="927268"/>
          </a:xfrm>
        </p:grpSpPr>
        <p:sp>
          <p:nvSpPr>
            <p:cNvPr id="1690" name="円/楕円 1689"/>
            <p:cNvSpPr/>
            <p:nvPr/>
          </p:nvSpPr>
          <p:spPr>
            <a:xfrm rot="16765496">
              <a:off x="4245620" y="3250786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1" name="グループ化 1690"/>
            <p:cNvGrpSpPr/>
            <p:nvPr/>
          </p:nvGrpSpPr>
          <p:grpSpPr>
            <a:xfrm>
              <a:off x="4304138" y="2967335"/>
              <a:ext cx="551484" cy="927268"/>
              <a:chOff x="4304138" y="2967335"/>
              <a:chExt cx="551484" cy="927268"/>
            </a:xfrm>
          </p:grpSpPr>
          <p:sp>
            <p:nvSpPr>
              <p:cNvPr id="1692" name="円/楕円 1691"/>
              <p:cNvSpPr/>
              <p:nvPr/>
            </p:nvSpPr>
            <p:spPr>
              <a:xfrm rot="16765496">
                <a:off x="4280665" y="3256012"/>
                <a:ext cx="560667" cy="3885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3" name="正方形/長方形 1692"/>
              <p:cNvSpPr/>
              <p:nvPr/>
            </p:nvSpPr>
            <p:spPr>
              <a:xfrm>
                <a:off x="4304138" y="2967335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94" name="正方形/長方形 1693"/>
              <p:cNvSpPr/>
              <p:nvPr/>
            </p:nvSpPr>
            <p:spPr>
              <a:xfrm>
                <a:off x="4319899" y="2971273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76" name="フリーフォーム 1875"/>
          <p:cNvSpPr/>
          <p:nvPr/>
        </p:nvSpPr>
        <p:spPr>
          <a:xfrm rot="2658714">
            <a:off x="3821991" y="4369105"/>
            <a:ext cx="416697" cy="370652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3958475" y="4041409"/>
            <a:ext cx="509030" cy="875625"/>
            <a:chOff x="3958475" y="4041409"/>
            <a:chExt cx="509030" cy="875625"/>
          </a:xfrm>
        </p:grpSpPr>
        <p:sp>
          <p:nvSpPr>
            <p:cNvPr id="1878" name="フリーフォーム 1877"/>
            <p:cNvSpPr/>
            <p:nvPr/>
          </p:nvSpPr>
          <p:spPr>
            <a:xfrm rot="4712385" flipH="1">
              <a:off x="4181646" y="4288136"/>
              <a:ext cx="55267" cy="6753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フリーフォーム 1873"/>
            <p:cNvSpPr/>
            <p:nvPr/>
          </p:nvSpPr>
          <p:spPr>
            <a:xfrm flipH="1">
              <a:off x="3958475" y="4294426"/>
              <a:ext cx="337316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5" name="円/楕円 1874"/>
            <p:cNvSpPr/>
            <p:nvPr/>
          </p:nvSpPr>
          <p:spPr>
            <a:xfrm rot="20607674">
              <a:off x="4219353" y="4285142"/>
              <a:ext cx="129629" cy="2963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フリーフォーム 1876"/>
            <p:cNvSpPr/>
            <p:nvPr/>
          </p:nvSpPr>
          <p:spPr>
            <a:xfrm rot="20894208" flipH="1">
              <a:off x="4031649" y="428886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9" name="フリーフォーム 1878"/>
            <p:cNvSpPr/>
            <p:nvPr/>
          </p:nvSpPr>
          <p:spPr>
            <a:xfrm rot="16200000" flipH="1">
              <a:off x="3999129" y="4750428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0" name="フリーフォーム 1879"/>
            <p:cNvSpPr/>
            <p:nvPr/>
          </p:nvSpPr>
          <p:spPr>
            <a:xfrm>
              <a:off x="4074860" y="4308106"/>
              <a:ext cx="144691" cy="181356"/>
            </a:xfrm>
            <a:custGeom>
              <a:avLst/>
              <a:gdLst>
                <a:gd name="connsiteX0" fmla="*/ 0 w 174199"/>
                <a:gd name="connsiteY0" fmla="*/ 0 h 185738"/>
                <a:gd name="connsiteX1" fmla="*/ 38100 w 174199"/>
                <a:gd name="connsiteY1" fmla="*/ 85725 h 185738"/>
                <a:gd name="connsiteX2" fmla="*/ 97631 w 174199"/>
                <a:gd name="connsiteY2" fmla="*/ 159544 h 185738"/>
                <a:gd name="connsiteX3" fmla="*/ 142875 w 174199"/>
                <a:gd name="connsiteY3" fmla="*/ 185738 h 185738"/>
                <a:gd name="connsiteX4" fmla="*/ 142875 w 174199"/>
                <a:gd name="connsiteY4" fmla="*/ 185738 h 185738"/>
                <a:gd name="connsiteX5" fmla="*/ 171450 w 174199"/>
                <a:gd name="connsiteY5" fmla="*/ 83344 h 185738"/>
                <a:gd name="connsiteX6" fmla="*/ 171450 w 174199"/>
                <a:gd name="connsiteY6" fmla="*/ 28575 h 185738"/>
                <a:gd name="connsiteX7" fmla="*/ 157162 w 174199"/>
                <a:gd name="connsiteY7" fmla="*/ 50006 h 185738"/>
                <a:gd name="connsiteX8" fmla="*/ 121444 w 174199"/>
                <a:gd name="connsiteY8" fmla="*/ 66675 h 185738"/>
                <a:gd name="connsiteX9" fmla="*/ 95250 w 174199"/>
                <a:gd name="connsiteY9" fmla="*/ 54769 h 185738"/>
                <a:gd name="connsiteX10" fmla="*/ 0 w 174199"/>
                <a:gd name="connsiteY10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199" h="185738">
                  <a:moveTo>
                    <a:pt x="0" y="0"/>
                  </a:moveTo>
                  <a:cubicBezTo>
                    <a:pt x="10914" y="29567"/>
                    <a:pt x="21828" y="59134"/>
                    <a:pt x="38100" y="85725"/>
                  </a:cubicBezTo>
                  <a:cubicBezTo>
                    <a:pt x="54372" y="112316"/>
                    <a:pt x="80169" y="142875"/>
                    <a:pt x="97631" y="159544"/>
                  </a:cubicBezTo>
                  <a:cubicBezTo>
                    <a:pt x="115094" y="176213"/>
                    <a:pt x="142875" y="185738"/>
                    <a:pt x="142875" y="185738"/>
                  </a:cubicBezTo>
                  <a:lnTo>
                    <a:pt x="142875" y="185738"/>
                  </a:lnTo>
                  <a:cubicBezTo>
                    <a:pt x="147638" y="168672"/>
                    <a:pt x="166688" y="109538"/>
                    <a:pt x="171450" y="83344"/>
                  </a:cubicBezTo>
                  <a:cubicBezTo>
                    <a:pt x="176212" y="57150"/>
                    <a:pt x="173831" y="34131"/>
                    <a:pt x="171450" y="28575"/>
                  </a:cubicBezTo>
                  <a:cubicBezTo>
                    <a:pt x="169069" y="23019"/>
                    <a:pt x="165496" y="43656"/>
                    <a:pt x="157162" y="50006"/>
                  </a:cubicBezTo>
                  <a:cubicBezTo>
                    <a:pt x="148828" y="56356"/>
                    <a:pt x="131763" y="65881"/>
                    <a:pt x="121444" y="66675"/>
                  </a:cubicBezTo>
                  <a:cubicBezTo>
                    <a:pt x="111125" y="67469"/>
                    <a:pt x="95250" y="54769"/>
                    <a:pt x="95250" y="54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1" name="フリーフォーム 1880"/>
            <p:cNvSpPr>
              <a:spLocks noChangeAspect="1"/>
            </p:cNvSpPr>
            <p:nvPr/>
          </p:nvSpPr>
          <p:spPr>
            <a:xfrm rot="360000">
              <a:off x="4153360" y="4365182"/>
              <a:ext cx="25200" cy="3107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3" name="フリーフォーム 1882"/>
            <p:cNvSpPr/>
            <p:nvPr/>
          </p:nvSpPr>
          <p:spPr>
            <a:xfrm rot="9054504">
              <a:off x="4142116" y="4406305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円/楕円 1883"/>
            <p:cNvSpPr/>
            <p:nvPr/>
          </p:nvSpPr>
          <p:spPr>
            <a:xfrm rot="18087994">
              <a:off x="4318579" y="4495421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円/楕円 1884"/>
            <p:cNvSpPr/>
            <p:nvPr/>
          </p:nvSpPr>
          <p:spPr>
            <a:xfrm rot="20927160" flipH="1">
              <a:off x="4001928" y="4620712"/>
              <a:ext cx="158260" cy="157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2" name="フリーフォーム 1881"/>
            <p:cNvSpPr/>
            <p:nvPr/>
          </p:nvSpPr>
          <p:spPr>
            <a:xfrm rot="15228634" flipH="1">
              <a:off x="4081321" y="4226992"/>
              <a:ext cx="78680" cy="12671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6" name="フリーフォーム 1885"/>
            <p:cNvSpPr/>
            <p:nvPr/>
          </p:nvSpPr>
          <p:spPr>
            <a:xfrm flipH="1">
              <a:off x="4042549" y="4043310"/>
              <a:ext cx="216300" cy="29913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7" name="フリーフォーム 1886"/>
            <p:cNvSpPr/>
            <p:nvPr/>
          </p:nvSpPr>
          <p:spPr>
            <a:xfrm rot="231388">
              <a:off x="4033528" y="4048132"/>
              <a:ext cx="91484" cy="256869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フリーフォーム 1887"/>
            <p:cNvSpPr/>
            <p:nvPr/>
          </p:nvSpPr>
          <p:spPr>
            <a:xfrm rot="16837347" flipH="1">
              <a:off x="4039002" y="4236659"/>
              <a:ext cx="73215" cy="28191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フリーフォーム 1888"/>
            <p:cNvSpPr/>
            <p:nvPr/>
          </p:nvSpPr>
          <p:spPr>
            <a:xfrm>
              <a:off x="4071379" y="4041409"/>
              <a:ext cx="208568" cy="124184"/>
            </a:xfrm>
            <a:custGeom>
              <a:avLst/>
              <a:gdLst>
                <a:gd name="connsiteX0" fmla="*/ 212322 w 213071"/>
                <a:gd name="connsiteY0" fmla="*/ 104354 h 163268"/>
                <a:gd name="connsiteX1" fmla="*/ 195653 w 213071"/>
                <a:gd name="connsiteY1" fmla="*/ 159122 h 163268"/>
                <a:gd name="connsiteX2" fmla="*/ 164697 w 213071"/>
                <a:gd name="connsiteY2" fmla="*/ 159122 h 163268"/>
                <a:gd name="connsiteX3" fmla="*/ 124215 w 213071"/>
                <a:gd name="connsiteY3" fmla="*/ 156741 h 163268"/>
                <a:gd name="connsiteX4" fmla="*/ 81353 w 213071"/>
                <a:gd name="connsiteY4" fmla="*/ 132929 h 163268"/>
                <a:gd name="connsiteX5" fmla="*/ 59922 w 213071"/>
                <a:gd name="connsiteY5" fmla="*/ 125785 h 163268"/>
                <a:gd name="connsiteX6" fmla="*/ 33728 w 213071"/>
                <a:gd name="connsiteY6" fmla="*/ 106735 h 163268"/>
                <a:gd name="connsiteX7" fmla="*/ 390 w 213071"/>
                <a:gd name="connsiteY7" fmla="*/ 13866 h 163268"/>
                <a:gd name="connsiteX8" fmla="*/ 57540 w 213071"/>
                <a:gd name="connsiteY8" fmla="*/ 4341 h 163268"/>
                <a:gd name="connsiteX9" fmla="*/ 107547 w 213071"/>
                <a:gd name="connsiteY9" fmla="*/ 1960 h 163268"/>
                <a:gd name="connsiteX10" fmla="*/ 171840 w 213071"/>
                <a:gd name="connsiteY10" fmla="*/ 32916 h 163268"/>
                <a:gd name="connsiteX11" fmla="*/ 212322 w 213071"/>
                <a:gd name="connsiteY11" fmla="*/ 104354 h 16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071" h="163268">
                  <a:moveTo>
                    <a:pt x="212322" y="104354"/>
                  </a:moveTo>
                  <a:cubicBezTo>
                    <a:pt x="216291" y="125388"/>
                    <a:pt x="203591" y="149994"/>
                    <a:pt x="195653" y="159122"/>
                  </a:cubicBezTo>
                  <a:cubicBezTo>
                    <a:pt x="187715" y="168250"/>
                    <a:pt x="176603" y="159519"/>
                    <a:pt x="164697" y="159122"/>
                  </a:cubicBezTo>
                  <a:cubicBezTo>
                    <a:pt x="152791" y="158725"/>
                    <a:pt x="138106" y="161107"/>
                    <a:pt x="124215" y="156741"/>
                  </a:cubicBezTo>
                  <a:cubicBezTo>
                    <a:pt x="110324" y="152375"/>
                    <a:pt x="92069" y="138088"/>
                    <a:pt x="81353" y="132929"/>
                  </a:cubicBezTo>
                  <a:cubicBezTo>
                    <a:pt x="70637" y="127770"/>
                    <a:pt x="67859" y="130151"/>
                    <a:pt x="59922" y="125785"/>
                  </a:cubicBezTo>
                  <a:cubicBezTo>
                    <a:pt x="51985" y="121419"/>
                    <a:pt x="43650" y="125388"/>
                    <a:pt x="33728" y="106735"/>
                  </a:cubicBezTo>
                  <a:cubicBezTo>
                    <a:pt x="23806" y="88082"/>
                    <a:pt x="-3579" y="30932"/>
                    <a:pt x="390" y="13866"/>
                  </a:cubicBezTo>
                  <a:cubicBezTo>
                    <a:pt x="4359" y="-3200"/>
                    <a:pt x="39681" y="6325"/>
                    <a:pt x="57540" y="4341"/>
                  </a:cubicBezTo>
                  <a:cubicBezTo>
                    <a:pt x="75399" y="2357"/>
                    <a:pt x="88497" y="-2802"/>
                    <a:pt x="107547" y="1960"/>
                  </a:cubicBezTo>
                  <a:cubicBezTo>
                    <a:pt x="126597" y="6722"/>
                    <a:pt x="155171" y="15454"/>
                    <a:pt x="171840" y="32916"/>
                  </a:cubicBezTo>
                  <a:cubicBezTo>
                    <a:pt x="188509" y="50378"/>
                    <a:pt x="208353" y="83320"/>
                    <a:pt x="212322" y="104354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0" name="フリーフォーム 1889"/>
            <p:cNvSpPr/>
            <p:nvPr/>
          </p:nvSpPr>
          <p:spPr>
            <a:xfrm rot="11390269" flipH="1">
              <a:off x="4093278" y="4234620"/>
              <a:ext cx="74313" cy="8579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1" name="フリーフォーム 1890"/>
            <p:cNvSpPr/>
            <p:nvPr/>
          </p:nvSpPr>
          <p:spPr>
            <a:xfrm>
              <a:off x="4119066" y="4739629"/>
              <a:ext cx="36000" cy="71439"/>
            </a:xfrm>
            <a:custGeom>
              <a:avLst/>
              <a:gdLst>
                <a:gd name="connsiteX0" fmla="*/ 52127 w 52152"/>
                <a:gd name="connsiteY0" fmla="*/ 647 h 71439"/>
                <a:gd name="connsiteX1" fmla="*/ 2120 w 52152"/>
                <a:gd name="connsiteY1" fmla="*/ 36365 h 71439"/>
                <a:gd name="connsiteX2" fmla="*/ 9264 w 52152"/>
                <a:gd name="connsiteY2" fmla="*/ 57797 h 71439"/>
                <a:gd name="connsiteX3" fmla="*/ 9264 w 52152"/>
                <a:gd name="connsiteY3" fmla="*/ 69703 h 71439"/>
                <a:gd name="connsiteX4" fmla="*/ 52127 w 52152"/>
                <a:gd name="connsiteY4" fmla="*/ 64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2" h="71439">
                  <a:moveTo>
                    <a:pt x="52127" y="647"/>
                  </a:moveTo>
                  <a:cubicBezTo>
                    <a:pt x="50936" y="-4909"/>
                    <a:pt x="9264" y="26840"/>
                    <a:pt x="2120" y="36365"/>
                  </a:cubicBezTo>
                  <a:cubicBezTo>
                    <a:pt x="-5024" y="45890"/>
                    <a:pt x="8073" y="52241"/>
                    <a:pt x="9264" y="57797"/>
                  </a:cubicBezTo>
                  <a:cubicBezTo>
                    <a:pt x="10455" y="63353"/>
                    <a:pt x="6883" y="76053"/>
                    <a:pt x="9264" y="69703"/>
                  </a:cubicBezTo>
                  <a:cubicBezTo>
                    <a:pt x="11645" y="63353"/>
                    <a:pt x="53318" y="6203"/>
                    <a:pt x="52127" y="647"/>
                  </a:cubicBezTo>
                  <a:close/>
                </a:path>
              </a:pathLst>
            </a:custGeom>
            <a:ln w="158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92" name="グループ化 1891"/>
          <p:cNvGrpSpPr/>
          <p:nvPr/>
        </p:nvGrpSpPr>
        <p:grpSpPr>
          <a:xfrm>
            <a:off x="4149297" y="4454347"/>
            <a:ext cx="565649" cy="543907"/>
            <a:chOff x="2743473" y="5180641"/>
            <a:chExt cx="565649" cy="543907"/>
          </a:xfrm>
        </p:grpSpPr>
        <p:sp>
          <p:nvSpPr>
            <p:cNvPr id="1915" name="平行四辺形 1914"/>
            <p:cNvSpPr/>
            <p:nvPr/>
          </p:nvSpPr>
          <p:spPr>
            <a:xfrm rot="1800000">
              <a:off x="2777917" y="5369397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6" name="平行四辺形 1915"/>
            <p:cNvSpPr/>
            <p:nvPr/>
          </p:nvSpPr>
          <p:spPr>
            <a:xfrm rot="1800000">
              <a:off x="2766388" y="5357760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7" name="平行四辺形 1916"/>
            <p:cNvSpPr/>
            <p:nvPr/>
          </p:nvSpPr>
          <p:spPr>
            <a:xfrm rot="19800000" flipH="1">
              <a:off x="2781643" y="550997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8" name="平行四辺形 1917"/>
            <p:cNvSpPr/>
            <p:nvPr/>
          </p:nvSpPr>
          <p:spPr>
            <a:xfrm rot="19800000" flipH="1">
              <a:off x="2836657" y="5534613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9" name="平行四辺形 1918"/>
            <p:cNvSpPr/>
            <p:nvPr/>
          </p:nvSpPr>
          <p:spPr>
            <a:xfrm rot="19800000" flipH="1">
              <a:off x="2808465" y="5527887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0" name="平行四辺形 1919"/>
            <p:cNvSpPr/>
            <p:nvPr/>
          </p:nvSpPr>
          <p:spPr>
            <a:xfrm rot="19800000" flipH="1">
              <a:off x="2743473" y="548745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1" name="平行四辺形 1920"/>
            <p:cNvSpPr/>
            <p:nvPr/>
          </p:nvSpPr>
          <p:spPr>
            <a:xfrm rot="19800000" flipH="1">
              <a:off x="2760595" y="5505633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2" name="フリーフォーム 1921"/>
            <p:cNvSpPr/>
            <p:nvPr/>
          </p:nvSpPr>
          <p:spPr>
            <a:xfrm rot="3027970">
              <a:off x="2996523" y="5370625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3" name="平行四辺形 1922"/>
            <p:cNvSpPr/>
            <p:nvPr/>
          </p:nvSpPr>
          <p:spPr>
            <a:xfrm rot="5400000" flipV="1">
              <a:off x="2852839" y="5250567"/>
              <a:ext cx="507083" cy="39831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4" name="平行四辺形 1923"/>
            <p:cNvSpPr/>
            <p:nvPr/>
          </p:nvSpPr>
          <p:spPr>
            <a:xfrm rot="5400000" flipV="1">
              <a:off x="2858613" y="5235917"/>
              <a:ext cx="505785" cy="3952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93" name="グループ化 1892"/>
          <p:cNvGrpSpPr/>
          <p:nvPr/>
        </p:nvGrpSpPr>
        <p:grpSpPr>
          <a:xfrm>
            <a:off x="4133468" y="4748296"/>
            <a:ext cx="162246" cy="128872"/>
            <a:chOff x="2724034" y="5441885"/>
            <a:chExt cx="162246" cy="128872"/>
          </a:xfrm>
        </p:grpSpPr>
        <p:sp>
          <p:nvSpPr>
            <p:cNvPr id="1894" name="フリーフォーム 1893"/>
            <p:cNvSpPr/>
            <p:nvPr/>
          </p:nvSpPr>
          <p:spPr>
            <a:xfrm rot="17606825">
              <a:off x="2825291" y="5440240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5" name="フリーフォーム 1894"/>
            <p:cNvSpPr/>
            <p:nvPr/>
          </p:nvSpPr>
          <p:spPr>
            <a:xfrm rot="21531773">
              <a:off x="2756716" y="546157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フリーフォーム 1895"/>
            <p:cNvSpPr/>
            <p:nvPr/>
          </p:nvSpPr>
          <p:spPr>
            <a:xfrm rot="785931">
              <a:off x="2767098" y="549034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フリーフォーム 1896"/>
            <p:cNvSpPr/>
            <p:nvPr/>
          </p:nvSpPr>
          <p:spPr>
            <a:xfrm rot="851209">
              <a:off x="2746252" y="550238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8" name="フリーフォーム 1897"/>
            <p:cNvSpPr/>
            <p:nvPr/>
          </p:nvSpPr>
          <p:spPr>
            <a:xfrm rot="1202737">
              <a:off x="2724034" y="5504040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9" name="円/楕円 1898"/>
            <p:cNvSpPr/>
            <p:nvPr/>
          </p:nvSpPr>
          <p:spPr>
            <a:xfrm rot="4709059">
              <a:off x="2733279" y="5458171"/>
              <a:ext cx="48263" cy="48263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0" name="フリーフォーム 1899"/>
            <p:cNvSpPr/>
            <p:nvPr/>
          </p:nvSpPr>
          <p:spPr>
            <a:xfrm rot="9780004">
              <a:off x="2770299" y="5441885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03601" y="1988640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8" name="グループ化 2257"/>
          <p:cNvGrpSpPr/>
          <p:nvPr/>
        </p:nvGrpSpPr>
        <p:grpSpPr>
          <a:xfrm>
            <a:off x="5319400" y="2201992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5" name="グループ化 1924"/>
          <p:cNvGrpSpPr/>
          <p:nvPr/>
        </p:nvGrpSpPr>
        <p:grpSpPr>
          <a:xfrm>
            <a:off x="1416545" y="2355971"/>
            <a:ext cx="890208" cy="990647"/>
            <a:chOff x="2677601" y="4755188"/>
            <a:chExt cx="890208" cy="990647"/>
          </a:xfrm>
        </p:grpSpPr>
        <p:sp>
          <p:nvSpPr>
            <p:cNvPr id="1926" name="フリーフォーム 1925"/>
            <p:cNvSpPr/>
            <p:nvPr/>
          </p:nvSpPr>
          <p:spPr>
            <a:xfrm rot="2654733" flipH="1">
              <a:off x="2900595" y="5102111"/>
              <a:ext cx="487534" cy="23106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フリーフォーム 1926"/>
            <p:cNvSpPr/>
            <p:nvPr/>
          </p:nvSpPr>
          <p:spPr>
            <a:xfrm flipH="1">
              <a:off x="2790393" y="497820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8" name="フリーフォーム 1927"/>
            <p:cNvSpPr/>
            <p:nvPr/>
          </p:nvSpPr>
          <p:spPr>
            <a:xfrm rot="2895582">
              <a:off x="2874281" y="4877819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9" name="フリーフォーム 1928"/>
            <p:cNvSpPr/>
            <p:nvPr/>
          </p:nvSpPr>
          <p:spPr>
            <a:xfrm>
              <a:off x="2766082" y="5016646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0" name="フリーフォーム 1929"/>
            <p:cNvSpPr/>
            <p:nvPr/>
          </p:nvSpPr>
          <p:spPr>
            <a:xfrm rot="705792">
              <a:off x="2860238" y="501108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1" name="フリーフォーム 1930"/>
            <p:cNvSpPr/>
            <p:nvPr/>
          </p:nvSpPr>
          <p:spPr>
            <a:xfrm flipH="1">
              <a:off x="2866352" y="4784521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2" name="フリーフォーム 1931"/>
            <p:cNvSpPr/>
            <p:nvPr/>
          </p:nvSpPr>
          <p:spPr>
            <a:xfrm rot="4487393" flipH="1">
              <a:off x="2587034" y="5148689"/>
              <a:ext cx="453942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3" name="フリーフォーム 1932"/>
            <p:cNvSpPr/>
            <p:nvPr/>
          </p:nvSpPr>
          <p:spPr>
            <a:xfrm>
              <a:off x="2836403" y="4755188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4" name="グループ化 1933"/>
            <p:cNvGrpSpPr/>
            <p:nvPr/>
          </p:nvGrpSpPr>
          <p:grpSpPr>
            <a:xfrm>
              <a:off x="2982721" y="5201928"/>
              <a:ext cx="585088" cy="543907"/>
              <a:chOff x="2724034" y="5180641"/>
              <a:chExt cx="585088" cy="543907"/>
            </a:xfrm>
          </p:grpSpPr>
          <p:grpSp>
            <p:nvGrpSpPr>
              <p:cNvPr id="1935" name="グループ化 1934"/>
              <p:cNvGrpSpPr/>
              <p:nvPr/>
            </p:nvGrpSpPr>
            <p:grpSpPr>
              <a:xfrm>
                <a:off x="2743473" y="5180641"/>
                <a:ext cx="565649" cy="543907"/>
                <a:chOff x="2743473" y="5180641"/>
                <a:chExt cx="565649" cy="543907"/>
              </a:xfrm>
            </p:grpSpPr>
            <p:sp>
              <p:nvSpPr>
                <p:cNvPr id="1944" name="平行四辺形 1943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平行四辺形 1944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平行四辺形 1945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平行四辺形 1946"/>
                <p:cNvSpPr/>
                <p:nvPr/>
              </p:nvSpPr>
              <p:spPr>
                <a:xfrm rot="19800000" flipH="1">
                  <a:off x="2836657" y="5539375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平行四辺形 1947"/>
                <p:cNvSpPr/>
                <p:nvPr/>
              </p:nvSpPr>
              <p:spPr>
                <a:xfrm rot="19800000" flipH="1">
                  <a:off x="2810846" y="5530268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9" name="平行四辺形 1948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0" name="平行四辺形 1949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1" name="フリーフォーム 1950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1" name="平行四辺形 1990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2" name="平行四辺形 1991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6" name="グループ化 1935"/>
              <p:cNvGrpSpPr/>
              <p:nvPr/>
            </p:nvGrpSpPr>
            <p:grpSpPr>
              <a:xfrm>
                <a:off x="2724034" y="5441885"/>
                <a:ext cx="162246" cy="128872"/>
                <a:chOff x="2724034" y="5441885"/>
                <a:chExt cx="162246" cy="128872"/>
              </a:xfrm>
            </p:grpSpPr>
            <p:sp>
              <p:nvSpPr>
                <p:cNvPr id="1937" name="フリーフォーム 1936"/>
                <p:cNvSpPr/>
                <p:nvPr/>
              </p:nvSpPr>
              <p:spPr>
                <a:xfrm rot="17606825">
                  <a:off x="2825291" y="544024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8" name="フリーフォーム 1937"/>
                <p:cNvSpPr/>
                <p:nvPr/>
              </p:nvSpPr>
              <p:spPr>
                <a:xfrm rot="21531773">
                  <a:off x="2756716" y="5461572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9" name="フリーフォーム 1938"/>
                <p:cNvSpPr/>
                <p:nvPr/>
              </p:nvSpPr>
              <p:spPr>
                <a:xfrm rot="785931">
                  <a:off x="2767098" y="54903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0" name="フリーフォーム 1939"/>
                <p:cNvSpPr/>
                <p:nvPr/>
              </p:nvSpPr>
              <p:spPr>
                <a:xfrm rot="851209">
                  <a:off x="2746252" y="550238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1" name="フリーフォーム 1940"/>
                <p:cNvSpPr/>
                <p:nvPr/>
              </p:nvSpPr>
              <p:spPr>
                <a:xfrm rot="1202737">
                  <a:off x="2724034" y="550404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 rot="4709059">
                  <a:off x="2733279" y="5458171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3" name="フリーフォーム 1942"/>
                <p:cNvSpPr/>
                <p:nvPr/>
              </p:nvSpPr>
              <p:spPr>
                <a:xfrm rot="9780004">
                  <a:off x="2770299" y="5441885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82" name="グループ化 2281"/>
          <p:cNvGrpSpPr/>
          <p:nvPr/>
        </p:nvGrpSpPr>
        <p:grpSpPr>
          <a:xfrm>
            <a:off x="2019701" y="4967187"/>
            <a:ext cx="826735" cy="948539"/>
            <a:chOff x="2019701" y="4967187"/>
            <a:chExt cx="826735" cy="948539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2019701" y="4967187"/>
              <a:ext cx="826735" cy="948539"/>
              <a:chOff x="6743101" y="4654057"/>
              <a:chExt cx="826735" cy="948539"/>
            </a:xfrm>
          </p:grpSpPr>
          <p:sp>
            <p:nvSpPr>
              <p:cNvPr id="574" name="平行四辺形 573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5" name="平行四辺形 574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6" name="平行四辺形 575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平行四辺形 576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平行四辺形 577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平行四辺形 578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平行四辺形 579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平行四辺形 580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グループ化 27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568" name="グループ化 567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569" name="平行四辺形 568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平行四辺形 569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平行四辺形 570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72" name="平行四辺形 571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3" name="平行四辺形 572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582" name="平行四辺形 581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平行四辺形 582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平行四辺形 583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平行四辺形 584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995" name="平行四辺形 1994"/>
            <p:cNvSpPr/>
            <p:nvPr/>
          </p:nvSpPr>
          <p:spPr>
            <a:xfrm rot="1800000">
              <a:off x="2022478" y="583404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6" name="グループ化 1995"/>
          <p:cNvGrpSpPr/>
          <p:nvPr/>
        </p:nvGrpSpPr>
        <p:grpSpPr>
          <a:xfrm>
            <a:off x="6585146" y="2970307"/>
            <a:ext cx="503932" cy="473912"/>
            <a:chOff x="3346368" y="5751546"/>
            <a:chExt cx="503932" cy="473912"/>
          </a:xfrm>
        </p:grpSpPr>
        <p:sp>
          <p:nvSpPr>
            <p:cNvPr id="1997" name="円/楕円 1996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8" name="円/楕円 1997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9" name="直線矢印コネクタ 1998"/>
            <p:cNvCxnSpPr>
              <a:stCxn id="1997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直線矢印コネクタ 1999"/>
            <p:cNvCxnSpPr>
              <a:stCxn id="1997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直線矢印コネクタ 2000"/>
            <p:cNvCxnSpPr>
              <a:stCxn id="1997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2" name="円/楕円 2001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3" name="円/楕円 2002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04" name="直線矢印コネクタ 2003"/>
            <p:cNvCxnSpPr>
              <a:stCxn id="1997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直線矢印コネクタ 2004"/>
            <p:cNvCxnSpPr>
              <a:endCxn id="1997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直線矢印コネクタ 2005"/>
            <p:cNvCxnSpPr>
              <a:stCxn id="1997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線矢印コネクタ 2006"/>
            <p:cNvCxnSpPr>
              <a:stCxn id="1997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直線矢印コネクタ 2007"/>
            <p:cNvCxnSpPr>
              <a:endCxn id="1997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9" name="円/楕円 2008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0" name="円/楕円 2009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1" name="円/楕円 2010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2" name="円/楕円 2011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3" name="円/楕円 2012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4" name="円/楕円 2013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15" name="直線矢印コネクタ 2014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直線矢印コネクタ 2015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直線矢印コネクタ 2016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8" name="円/楕円 2017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円/楕円 2018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円/楕円 2019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1" name="直線矢印コネクタ 2020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直線矢印コネクタ 2021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直線矢印コネクタ 2022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円/楕円 2023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円/楕円 2024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円/楕円 2025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7" name="直線矢印コネクタ 2026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直線矢印コネクタ 2027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円/楕円 2028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円/楕円 2029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1" name="直線矢印コネクタ 2030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2" name="円/楕円 2031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3" name="直線矢印コネクタ 2032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4" name="円/楕円 2033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5" name="直線矢印コネクタ 2034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" name="円/楕円 2035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7" name="直線矢印コネクタ 2036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8" name="円/楕円 2037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2017-11-21T09:30:14Z</dcterms:modified>
</cp:coreProperties>
</file>