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D7D"/>
    <a:srgbClr val="33CCFF"/>
    <a:srgbClr val="EF720B"/>
    <a:srgbClr val="996600"/>
    <a:srgbClr val="D4C1B6"/>
    <a:srgbClr val="FF9900"/>
    <a:srgbClr val="4BD0FF"/>
    <a:srgbClr val="7A6248"/>
    <a:srgbClr val="A6D8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76" y="2817086"/>
            <a:ext cx="571500" cy="209550"/>
          </a:xfrm>
          <a:prstGeom prst="rect">
            <a:avLst/>
          </a:prstGeom>
        </p:spPr>
      </p:pic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073566" y="998349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786430" y="2358287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47172" y="354953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44023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768" y="2887633"/>
            <a:ext cx="447675" cy="2667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698" y="1699908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78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561" y="4417846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4249" y="1709005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0822" y="2730761"/>
            <a:ext cx="371475" cy="228600"/>
          </a:xfrm>
          <a:prstGeom prst="rect">
            <a:avLst/>
          </a:prstGeom>
        </p:spPr>
      </p:pic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207745" y="3750683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12425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91303" y="4205914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118633" y="3599698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7" name="グループ化 1096"/>
          <p:cNvGrpSpPr/>
          <p:nvPr/>
        </p:nvGrpSpPr>
        <p:grpSpPr>
          <a:xfrm flipH="1">
            <a:off x="6841609" y="5345296"/>
            <a:ext cx="826735" cy="948539"/>
            <a:chOff x="6743101" y="4654057"/>
            <a:chExt cx="826735" cy="948539"/>
          </a:xfrm>
        </p:grpSpPr>
        <p:sp>
          <p:nvSpPr>
            <p:cNvPr id="1098" name="平行四辺形 1097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平行四辺形 1098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平行四辺形 1099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平行四辺形 1100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平行四辺形 1101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平行四辺形 1102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平行四辺形 1103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5" name="平行四辺形 1104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6" name="グループ化 1105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1107" name="グループ化 110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15" name="平行四辺形 111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6" name="平行四辺形 111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7" name="平行四辺形 111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8" name="平行四辺形 110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平行四辺形 110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1109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1111" name="平行四辺形 1110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平行四辺形 111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3" name="平行四辺形 111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4" name="平行四辺形 111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594626" y="4155386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1043756" y="2366779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1396445" y="2630584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6244" y="3771580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5280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526999" y="1019127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2" name="グループ化 1781"/>
          <p:cNvGrpSpPr/>
          <p:nvPr/>
        </p:nvGrpSpPr>
        <p:grpSpPr>
          <a:xfrm>
            <a:off x="2143564" y="1654853"/>
            <a:ext cx="418292" cy="917350"/>
            <a:chOff x="2553474" y="4747292"/>
            <a:chExt cx="418292" cy="917350"/>
          </a:xfrm>
        </p:grpSpPr>
        <p:sp>
          <p:nvSpPr>
            <p:cNvPr id="1783" name="円/楕円 1782"/>
            <p:cNvSpPr/>
            <p:nvPr/>
          </p:nvSpPr>
          <p:spPr>
            <a:xfrm rot="20955367">
              <a:off x="2827495" y="5060440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4" name="フリーフォーム 1783"/>
            <p:cNvSpPr/>
            <p:nvPr/>
          </p:nvSpPr>
          <p:spPr>
            <a:xfrm>
              <a:off x="2597767" y="5053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1784"/>
            <p:cNvSpPr/>
            <p:nvPr/>
          </p:nvSpPr>
          <p:spPr>
            <a:xfrm>
              <a:off x="2717369" y="4836912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リーフォーム 1785"/>
            <p:cNvSpPr/>
            <p:nvPr/>
          </p:nvSpPr>
          <p:spPr>
            <a:xfrm rot="973184">
              <a:off x="2730319" y="4960854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リーフォーム 1786"/>
            <p:cNvSpPr/>
            <p:nvPr/>
          </p:nvSpPr>
          <p:spPr>
            <a:xfrm rot="212873" flipH="1">
              <a:off x="2687592" y="4809728"/>
              <a:ext cx="202057" cy="27284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円/楕円 1787"/>
            <p:cNvSpPr/>
            <p:nvPr/>
          </p:nvSpPr>
          <p:spPr>
            <a:xfrm rot="19567087">
              <a:off x="2575610" y="5256917"/>
              <a:ext cx="101957" cy="2214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9" name="円/楕円 1788"/>
            <p:cNvSpPr/>
            <p:nvPr/>
          </p:nvSpPr>
          <p:spPr>
            <a:xfrm rot="693920">
              <a:off x="2553474" y="5074399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0" name="フリーフォーム 1789"/>
            <p:cNvSpPr/>
            <p:nvPr/>
          </p:nvSpPr>
          <p:spPr>
            <a:xfrm>
              <a:off x="2642270" y="4747292"/>
              <a:ext cx="266857" cy="369185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95" name="グループ化 1294"/>
          <p:cNvGrpSpPr/>
          <p:nvPr/>
        </p:nvGrpSpPr>
        <p:grpSpPr>
          <a:xfrm flipH="1">
            <a:off x="2591503" y="2742646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0503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25506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123234" y="1209768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2017-11-17T04:41:27Z</dcterms:modified>
</cp:coreProperties>
</file>