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EF720B"/>
    <a:srgbClr val="BD9D7D"/>
    <a:srgbClr val="996600"/>
    <a:srgbClr val="D4C1B6"/>
    <a:srgbClr val="FF9900"/>
    <a:srgbClr val="4BD0FF"/>
    <a:srgbClr val="7A6248"/>
    <a:srgbClr val="A6D8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12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033855" y="2861003"/>
            <a:ext cx="2030089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033853" y="2832150"/>
            <a:ext cx="2030090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207032" y="1197598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786430" y="2358287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741414" y="4629660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6049" y="1028652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96" y="3258618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34" y="2025467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8355" y="2049837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0395" y="320595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082" y="4477494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3260" y="4868371"/>
            <a:ext cx="371475" cy="228600"/>
          </a:xfrm>
          <a:prstGeom prst="rect">
            <a:avLst/>
          </a:prstGeom>
        </p:spPr>
      </p:pic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2637567" y="1417731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81664" y="2488052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12425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5" name="グループ化 1294"/>
          <p:cNvGrpSpPr/>
          <p:nvPr/>
        </p:nvGrpSpPr>
        <p:grpSpPr>
          <a:xfrm flipH="1">
            <a:off x="1889511" y="2275441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288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8" name="グループ化 767"/>
          <p:cNvGrpSpPr/>
          <p:nvPr/>
        </p:nvGrpSpPr>
        <p:grpSpPr>
          <a:xfrm>
            <a:off x="4533474" y="3137412"/>
            <a:ext cx="563533" cy="950394"/>
            <a:chOff x="4877098" y="3252988"/>
            <a:chExt cx="563533" cy="950394"/>
          </a:xfrm>
        </p:grpSpPr>
        <p:sp>
          <p:nvSpPr>
            <p:cNvPr id="769" name="フリーフォーム 768"/>
            <p:cNvSpPr/>
            <p:nvPr/>
          </p:nvSpPr>
          <p:spPr>
            <a:xfrm rot="1726891" flipH="1">
              <a:off x="4950219" y="3603600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フリーフォーム 769"/>
            <p:cNvSpPr/>
            <p:nvPr/>
          </p:nvSpPr>
          <p:spPr>
            <a:xfrm rot="9000000" flipH="1">
              <a:off x="4953442" y="3523149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円/楕円 770"/>
            <p:cNvSpPr/>
            <p:nvPr/>
          </p:nvSpPr>
          <p:spPr>
            <a:xfrm rot="844164" flipH="1">
              <a:off x="4905419" y="3644882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フリーフォーム 771"/>
            <p:cNvSpPr/>
            <p:nvPr/>
          </p:nvSpPr>
          <p:spPr>
            <a:xfrm rot="1726891" flipH="1">
              <a:off x="4952084" y="358211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フリーフォーム 772"/>
            <p:cNvSpPr/>
            <p:nvPr/>
          </p:nvSpPr>
          <p:spPr>
            <a:xfrm rot="9553712" flipH="1">
              <a:off x="4955320" y="3578151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74" name="グループ化 773"/>
            <p:cNvGrpSpPr>
              <a:grpSpLocks noChangeAspect="1"/>
            </p:cNvGrpSpPr>
            <p:nvPr/>
          </p:nvGrpSpPr>
          <p:grpSpPr>
            <a:xfrm flipH="1">
              <a:off x="4921064" y="3479309"/>
              <a:ext cx="70004" cy="180000"/>
              <a:chOff x="2158612" y="1067360"/>
              <a:chExt cx="289994" cy="745656"/>
            </a:xfrm>
          </p:grpSpPr>
          <p:grpSp>
            <p:nvGrpSpPr>
              <p:cNvPr id="782" name="グループ化 781"/>
              <p:cNvGrpSpPr/>
              <p:nvPr/>
            </p:nvGrpSpPr>
            <p:grpSpPr>
              <a:xfrm>
                <a:off x="2158612" y="1067360"/>
                <a:ext cx="277224" cy="745656"/>
                <a:chOff x="2158612" y="1067360"/>
                <a:chExt cx="277224" cy="745656"/>
              </a:xfrm>
            </p:grpSpPr>
            <p:sp>
              <p:nvSpPr>
                <p:cNvPr id="789" name="平行四辺形 788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平行四辺形 789"/>
                <p:cNvSpPr/>
                <p:nvPr/>
              </p:nvSpPr>
              <p:spPr>
                <a:xfrm rot="16200000">
                  <a:off x="1916347" y="1309625"/>
                  <a:ext cx="738326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1" name="平行四辺形 790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83" name="平行四辺形 782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5" name="円/楕円 784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6" name="平行四辺形 785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7" name="平行四辺形 786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8" name="平行四辺形 787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75" name="フリーフォーム 774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フリーフォーム 775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フリーフォーム 776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円/楕円 777"/>
            <p:cNvSpPr/>
            <p:nvPr/>
          </p:nvSpPr>
          <p:spPr>
            <a:xfrm rot="1172148" flipH="1">
              <a:off x="5062448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フリーフォーム 778"/>
            <p:cNvSpPr/>
            <p:nvPr/>
          </p:nvSpPr>
          <p:spPr>
            <a:xfrm rot="6480000" flipH="1">
              <a:off x="4831402" y="3630461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フリーフォーム 779"/>
            <p:cNvSpPr/>
            <p:nvPr/>
          </p:nvSpPr>
          <p:spPr>
            <a:xfrm rot="1571825" flipH="1">
              <a:off x="4892074" y="3638954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円/楕円 780"/>
            <p:cNvSpPr/>
            <p:nvPr/>
          </p:nvSpPr>
          <p:spPr>
            <a:xfrm rot="120000" flipH="1">
              <a:off x="4885580" y="3625920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91303" y="4205914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118633" y="3599698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7" name="グループ化 1096"/>
          <p:cNvGrpSpPr/>
          <p:nvPr/>
        </p:nvGrpSpPr>
        <p:grpSpPr>
          <a:xfrm flipH="1">
            <a:off x="6841609" y="5345296"/>
            <a:ext cx="826735" cy="948539"/>
            <a:chOff x="6743101" y="4654057"/>
            <a:chExt cx="826735" cy="948539"/>
          </a:xfrm>
        </p:grpSpPr>
        <p:sp>
          <p:nvSpPr>
            <p:cNvPr id="1098" name="平行四辺形 1097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平行四辺形 1098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平行四辺形 1099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平行四辺形 1100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平行四辺形 1101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平行四辺形 1102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平行四辺形 1103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5" name="平行四辺形 1104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6" name="グループ化 1105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1107" name="グループ化 110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15" name="平行四辺形 111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6" name="平行四辺形 111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7" name="平行四辺形 111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8" name="平行四辺形 110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平行四辺形 110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1109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1111" name="平行四辺形 1110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平行四辺形 111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3" name="平行四辺形 111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4" name="平行四辺形 111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2017-11-13T02:24:22Z</dcterms:modified>
</cp:coreProperties>
</file>