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30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3CCFF"/>
    <a:srgbClr val="BD9D7D"/>
    <a:srgbClr val="EF720B"/>
    <a:srgbClr val="996600"/>
    <a:srgbClr val="D4C1B6"/>
    <a:srgbClr val="FF9900"/>
    <a:srgbClr val="4BD0FF"/>
    <a:srgbClr val="7A6248"/>
    <a:srgbClr val="A6D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231" autoAdjust="0"/>
  </p:normalViewPr>
  <p:slideViewPr>
    <p:cSldViewPr>
      <p:cViewPr>
        <p:scale>
          <a:sx n="100" d="100"/>
          <a:sy n="100" d="100"/>
        </p:scale>
        <p:origin x="4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5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6" name="図 2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57" y="1435522"/>
            <a:ext cx="447675" cy="171450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127" y="3501008"/>
            <a:ext cx="447675" cy="2667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560" y="3800564"/>
            <a:ext cx="533400" cy="1714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backgroundMark x1="88462" y1="52632" x2="88462" y2="5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369" y="2023889"/>
            <a:ext cx="742950" cy="180975"/>
          </a:xfrm>
          <a:prstGeom prst="rect">
            <a:avLst/>
          </a:prstGeom>
        </p:spPr>
      </p:pic>
      <p:sp>
        <p:nvSpPr>
          <p:cNvPr id="2040" name="フリーフォーム 2039"/>
          <p:cNvSpPr/>
          <p:nvPr/>
        </p:nvSpPr>
        <p:spPr>
          <a:xfrm rot="2444598" flipH="1">
            <a:off x="2709788" y="4060341"/>
            <a:ext cx="422589" cy="200282"/>
          </a:xfrm>
          <a:custGeom>
            <a:avLst/>
            <a:gdLst>
              <a:gd name="connsiteX0" fmla="*/ 464874 w 575614"/>
              <a:gd name="connsiteY0" fmla="*/ 13163 h 272807"/>
              <a:gd name="connsiteX1" fmla="*/ 548218 w 575614"/>
              <a:gd name="connsiteY1" fmla="*/ 6019 h 272807"/>
              <a:gd name="connsiteX2" fmla="*/ 574412 w 575614"/>
              <a:gd name="connsiteY2" fmla="*/ 67932 h 272807"/>
              <a:gd name="connsiteX3" fmla="*/ 564887 w 575614"/>
              <a:gd name="connsiteY3" fmla="*/ 122701 h 272807"/>
              <a:gd name="connsiteX4" fmla="*/ 510118 w 575614"/>
              <a:gd name="connsiteY4" fmla="*/ 158419 h 272807"/>
              <a:gd name="connsiteX5" fmla="*/ 412487 w 575614"/>
              <a:gd name="connsiteY5" fmla="*/ 203663 h 272807"/>
              <a:gd name="connsiteX6" fmla="*/ 326762 w 575614"/>
              <a:gd name="connsiteY6" fmla="*/ 234619 h 272807"/>
              <a:gd name="connsiteX7" fmla="*/ 317237 w 575614"/>
              <a:gd name="connsiteY7" fmla="*/ 241763 h 272807"/>
              <a:gd name="connsiteX8" fmla="*/ 295805 w 575614"/>
              <a:gd name="connsiteY8" fmla="*/ 248907 h 272807"/>
              <a:gd name="connsiteX9" fmla="*/ 221987 w 575614"/>
              <a:gd name="connsiteY9" fmla="*/ 272719 h 272807"/>
              <a:gd name="connsiteX10" fmla="*/ 124355 w 575614"/>
              <a:gd name="connsiteY10" fmla="*/ 239382 h 272807"/>
              <a:gd name="connsiteX11" fmla="*/ 86255 w 575614"/>
              <a:gd name="connsiteY11" fmla="*/ 222713 h 272807"/>
              <a:gd name="connsiteX12" fmla="*/ 62443 w 575614"/>
              <a:gd name="connsiteY12" fmla="*/ 213188 h 272807"/>
              <a:gd name="connsiteX13" fmla="*/ 5293 w 575614"/>
              <a:gd name="connsiteY13" fmla="*/ 172707 h 272807"/>
              <a:gd name="connsiteX14" fmla="*/ 2912 w 575614"/>
              <a:gd name="connsiteY14" fmla="*/ 132226 h 272807"/>
              <a:gd name="connsiteX15" fmla="*/ 2912 w 575614"/>
              <a:gd name="connsiteY15" fmla="*/ 110794 h 272807"/>
              <a:gd name="connsiteX16" fmla="*/ 41012 w 575614"/>
              <a:gd name="connsiteY16" fmla="*/ 77457 h 272807"/>
              <a:gd name="connsiteX17" fmla="*/ 43393 w 575614"/>
              <a:gd name="connsiteY17" fmla="*/ 79838 h 272807"/>
              <a:gd name="connsiteX18" fmla="*/ 119593 w 575614"/>
              <a:gd name="connsiteY18" fmla="*/ 108413 h 272807"/>
              <a:gd name="connsiteX19" fmla="*/ 217224 w 575614"/>
              <a:gd name="connsiteY19" fmla="*/ 136988 h 272807"/>
              <a:gd name="connsiteX20" fmla="*/ 217224 w 575614"/>
              <a:gd name="connsiteY20" fmla="*/ 136988 h 272807"/>
              <a:gd name="connsiteX21" fmla="*/ 331524 w 575614"/>
              <a:gd name="connsiteY21" fmla="*/ 101269 h 272807"/>
              <a:gd name="connsiteX22" fmla="*/ 464874 w 575614"/>
              <a:gd name="connsiteY22" fmla="*/ 13163 h 27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614" h="272807">
                <a:moveTo>
                  <a:pt x="464874" y="13163"/>
                </a:moveTo>
                <a:cubicBezTo>
                  <a:pt x="500990" y="-2712"/>
                  <a:pt x="529962" y="-3109"/>
                  <a:pt x="548218" y="6019"/>
                </a:cubicBezTo>
                <a:cubicBezTo>
                  <a:pt x="566474" y="15147"/>
                  <a:pt x="571634" y="48485"/>
                  <a:pt x="574412" y="67932"/>
                </a:cubicBezTo>
                <a:cubicBezTo>
                  <a:pt x="577190" y="87379"/>
                  <a:pt x="575603" y="107620"/>
                  <a:pt x="564887" y="122701"/>
                </a:cubicBezTo>
                <a:cubicBezTo>
                  <a:pt x="554171" y="137782"/>
                  <a:pt x="535518" y="144925"/>
                  <a:pt x="510118" y="158419"/>
                </a:cubicBezTo>
                <a:cubicBezTo>
                  <a:pt x="484718" y="171913"/>
                  <a:pt x="443046" y="190963"/>
                  <a:pt x="412487" y="203663"/>
                </a:cubicBezTo>
                <a:cubicBezTo>
                  <a:pt x="381928" y="216363"/>
                  <a:pt x="342637" y="228269"/>
                  <a:pt x="326762" y="234619"/>
                </a:cubicBezTo>
                <a:cubicBezTo>
                  <a:pt x="310887" y="240969"/>
                  <a:pt x="322396" y="239382"/>
                  <a:pt x="317237" y="241763"/>
                </a:cubicBezTo>
                <a:cubicBezTo>
                  <a:pt x="312078" y="244144"/>
                  <a:pt x="295805" y="248907"/>
                  <a:pt x="295805" y="248907"/>
                </a:cubicBezTo>
                <a:cubicBezTo>
                  <a:pt x="279930" y="254066"/>
                  <a:pt x="250562" y="274307"/>
                  <a:pt x="221987" y="272719"/>
                </a:cubicBezTo>
                <a:cubicBezTo>
                  <a:pt x="193412" y="271132"/>
                  <a:pt x="146977" y="247716"/>
                  <a:pt x="124355" y="239382"/>
                </a:cubicBezTo>
                <a:cubicBezTo>
                  <a:pt x="101733" y="231048"/>
                  <a:pt x="96574" y="227079"/>
                  <a:pt x="86255" y="222713"/>
                </a:cubicBezTo>
                <a:cubicBezTo>
                  <a:pt x="75936" y="218347"/>
                  <a:pt x="75937" y="221522"/>
                  <a:pt x="62443" y="213188"/>
                </a:cubicBezTo>
                <a:cubicBezTo>
                  <a:pt x="48949" y="204854"/>
                  <a:pt x="15215" y="186201"/>
                  <a:pt x="5293" y="172707"/>
                </a:cubicBezTo>
                <a:cubicBezTo>
                  <a:pt x="-4629" y="159213"/>
                  <a:pt x="3309" y="142545"/>
                  <a:pt x="2912" y="132226"/>
                </a:cubicBezTo>
                <a:cubicBezTo>
                  <a:pt x="2515" y="121907"/>
                  <a:pt x="-3438" y="119922"/>
                  <a:pt x="2912" y="110794"/>
                </a:cubicBezTo>
                <a:cubicBezTo>
                  <a:pt x="9262" y="101666"/>
                  <a:pt x="34265" y="82616"/>
                  <a:pt x="41012" y="77457"/>
                </a:cubicBezTo>
                <a:cubicBezTo>
                  <a:pt x="47759" y="72298"/>
                  <a:pt x="30296" y="74679"/>
                  <a:pt x="43393" y="79838"/>
                </a:cubicBezTo>
                <a:cubicBezTo>
                  <a:pt x="56490" y="84997"/>
                  <a:pt x="90621" y="98888"/>
                  <a:pt x="119593" y="108413"/>
                </a:cubicBezTo>
                <a:cubicBezTo>
                  <a:pt x="148565" y="117938"/>
                  <a:pt x="217224" y="136988"/>
                  <a:pt x="217224" y="136988"/>
                </a:cubicBezTo>
                <a:lnTo>
                  <a:pt x="217224" y="136988"/>
                </a:lnTo>
                <a:cubicBezTo>
                  <a:pt x="236274" y="131035"/>
                  <a:pt x="292630" y="119128"/>
                  <a:pt x="331524" y="101269"/>
                </a:cubicBezTo>
                <a:cubicBezTo>
                  <a:pt x="370418" y="83410"/>
                  <a:pt x="428758" y="29038"/>
                  <a:pt x="464874" y="13163"/>
                </a:cubicBezTo>
                <a:close/>
              </a:path>
            </a:pathLst>
          </a:cu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3" name="フリーフォーム 2102"/>
          <p:cNvSpPr/>
          <p:nvPr/>
        </p:nvSpPr>
        <p:spPr>
          <a:xfrm rot="19945121" flipV="1">
            <a:off x="3080566" y="4221386"/>
            <a:ext cx="153206" cy="80925"/>
          </a:xfrm>
          <a:custGeom>
            <a:avLst/>
            <a:gdLst>
              <a:gd name="connsiteX0" fmla="*/ 349 w 386203"/>
              <a:gd name="connsiteY0" fmla="*/ 178909 h 220696"/>
              <a:gd name="connsiteX1" fmla="*/ 109886 w 386203"/>
              <a:gd name="connsiteY1" fmla="*/ 47941 h 220696"/>
              <a:gd name="connsiteX2" fmla="*/ 267049 w 386203"/>
              <a:gd name="connsiteY2" fmla="*/ 316 h 220696"/>
              <a:gd name="connsiteX3" fmla="*/ 209899 w 386203"/>
              <a:gd name="connsiteY3" fmla="*/ 26509 h 220696"/>
              <a:gd name="connsiteX4" fmla="*/ 352774 w 386203"/>
              <a:gd name="connsiteY4" fmla="*/ 12222 h 220696"/>
              <a:gd name="connsiteX5" fmla="*/ 238474 w 386203"/>
              <a:gd name="connsiteY5" fmla="*/ 52703 h 220696"/>
              <a:gd name="connsiteX6" fmla="*/ 386111 w 386203"/>
              <a:gd name="connsiteY6" fmla="*/ 40797 h 220696"/>
              <a:gd name="connsiteX7" fmla="*/ 259905 w 386203"/>
              <a:gd name="connsiteY7" fmla="*/ 93184 h 220696"/>
              <a:gd name="connsiteX8" fmla="*/ 214661 w 386203"/>
              <a:gd name="connsiteY8" fmla="*/ 145572 h 220696"/>
              <a:gd name="connsiteX9" fmla="*/ 336105 w 386203"/>
              <a:gd name="connsiteY9" fmla="*/ 133666 h 220696"/>
              <a:gd name="connsiteX10" fmla="*/ 257524 w 386203"/>
              <a:gd name="connsiteY10" fmla="*/ 167003 h 220696"/>
              <a:gd name="connsiteX11" fmla="*/ 178942 w 386203"/>
              <a:gd name="connsiteY11" fmla="*/ 193197 h 220696"/>
              <a:gd name="connsiteX12" fmla="*/ 133699 w 386203"/>
              <a:gd name="connsiteY12" fmla="*/ 202722 h 220696"/>
              <a:gd name="connsiteX13" fmla="*/ 76549 w 386203"/>
              <a:gd name="connsiteY13" fmla="*/ 219391 h 220696"/>
              <a:gd name="connsiteX14" fmla="*/ 349 w 386203"/>
              <a:gd name="connsiteY14" fmla="*/ 178909 h 22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6203" h="220696">
                <a:moveTo>
                  <a:pt x="349" y="178909"/>
                </a:moveTo>
                <a:cubicBezTo>
                  <a:pt x="5905" y="150334"/>
                  <a:pt x="65436" y="77706"/>
                  <a:pt x="109886" y="47941"/>
                </a:cubicBezTo>
                <a:cubicBezTo>
                  <a:pt x="154336" y="18176"/>
                  <a:pt x="250380" y="3888"/>
                  <a:pt x="267049" y="316"/>
                </a:cubicBezTo>
                <a:cubicBezTo>
                  <a:pt x="283718" y="-3256"/>
                  <a:pt x="195612" y="24525"/>
                  <a:pt x="209899" y="26509"/>
                </a:cubicBezTo>
                <a:cubicBezTo>
                  <a:pt x="224186" y="28493"/>
                  <a:pt x="348012" y="7856"/>
                  <a:pt x="352774" y="12222"/>
                </a:cubicBezTo>
                <a:cubicBezTo>
                  <a:pt x="357536" y="16588"/>
                  <a:pt x="232918" y="47941"/>
                  <a:pt x="238474" y="52703"/>
                </a:cubicBezTo>
                <a:cubicBezTo>
                  <a:pt x="244030" y="57465"/>
                  <a:pt x="382539" y="34050"/>
                  <a:pt x="386111" y="40797"/>
                </a:cubicBezTo>
                <a:cubicBezTo>
                  <a:pt x="389683" y="47544"/>
                  <a:pt x="288480" y="75722"/>
                  <a:pt x="259905" y="93184"/>
                </a:cubicBezTo>
                <a:cubicBezTo>
                  <a:pt x="231330" y="110646"/>
                  <a:pt x="201961" y="138825"/>
                  <a:pt x="214661" y="145572"/>
                </a:cubicBezTo>
                <a:cubicBezTo>
                  <a:pt x="227361" y="152319"/>
                  <a:pt x="328961" y="130094"/>
                  <a:pt x="336105" y="133666"/>
                </a:cubicBezTo>
                <a:cubicBezTo>
                  <a:pt x="343249" y="137238"/>
                  <a:pt x="283718" y="157081"/>
                  <a:pt x="257524" y="167003"/>
                </a:cubicBezTo>
                <a:cubicBezTo>
                  <a:pt x="231330" y="176925"/>
                  <a:pt x="199580" y="187244"/>
                  <a:pt x="178942" y="193197"/>
                </a:cubicBezTo>
                <a:cubicBezTo>
                  <a:pt x="158304" y="199150"/>
                  <a:pt x="150765" y="198356"/>
                  <a:pt x="133699" y="202722"/>
                </a:cubicBezTo>
                <a:cubicBezTo>
                  <a:pt x="116633" y="207088"/>
                  <a:pt x="95996" y="225741"/>
                  <a:pt x="76549" y="219391"/>
                </a:cubicBezTo>
                <a:cubicBezTo>
                  <a:pt x="57102" y="213041"/>
                  <a:pt x="-5207" y="207484"/>
                  <a:pt x="349" y="17890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4612" y="2841737"/>
            <a:ext cx="990600" cy="247650"/>
          </a:xfrm>
          <a:prstGeom prst="rect">
            <a:avLst/>
          </a:prstGeom>
        </p:spPr>
      </p:pic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2143564" y="1664378"/>
            <a:ext cx="418292" cy="907825"/>
            <a:chOff x="2143564" y="1664378"/>
            <a:chExt cx="418292" cy="907825"/>
          </a:xfrm>
        </p:grpSpPr>
        <p:grpSp>
          <p:nvGrpSpPr>
            <p:cNvPr id="1782" name="グループ化 1781"/>
            <p:cNvGrpSpPr/>
            <p:nvPr/>
          </p:nvGrpSpPr>
          <p:grpSpPr>
            <a:xfrm>
              <a:off x="2143564" y="1664378"/>
              <a:ext cx="418292" cy="907825"/>
              <a:chOff x="2553474" y="4756817"/>
              <a:chExt cx="418292" cy="907825"/>
            </a:xfrm>
          </p:grpSpPr>
          <p:sp>
            <p:nvSpPr>
              <p:cNvPr id="1783" name="円/楕円 1782"/>
              <p:cNvSpPr/>
              <p:nvPr/>
            </p:nvSpPr>
            <p:spPr>
              <a:xfrm rot="20955367">
                <a:off x="2827495" y="5060440"/>
                <a:ext cx="144271" cy="3190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4" name="フリーフォーム 1783"/>
              <p:cNvSpPr/>
              <p:nvPr/>
            </p:nvSpPr>
            <p:spPr>
              <a:xfrm>
                <a:off x="2597767" y="5053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5" name="フリーフォーム 1784"/>
              <p:cNvSpPr/>
              <p:nvPr/>
            </p:nvSpPr>
            <p:spPr>
              <a:xfrm>
                <a:off x="2717369" y="4836912"/>
                <a:ext cx="168823" cy="211523"/>
              </a:xfrm>
              <a:custGeom>
                <a:avLst/>
                <a:gdLst>
                  <a:gd name="connsiteX0" fmla="*/ 88448 w 155396"/>
                  <a:gd name="connsiteY0" fmla="*/ 210679 h 211523"/>
                  <a:gd name="connsiteX1" fmla="*/ 133692 w 155396"/>
                  <a:gd name="connsiteY1" fmla="*/ 155910 h 211523"/>
                  <a:gd name="connsiteX2" fmla="*/ 147980 w 155396"/>
                  <a:gd name="connsiteY2" fmla="*/ 79710 h 211523"/>
                  <a:gd name="connsiteX3" fmla="*/ 140836 w 155396"/>
                  <a:gd name="connsiteY3" fmla="*/ 34466 h 211523"/>
                  <a:gd name="connsiteX4" fmla="*/ 152742 w 155396"/>
                  <a:gd name="connsiteY4" fmla="*/ 58279 h 211523"/>
                  <a:gd name="connsiteX5" fmla="*/ 81305 w 155396"/>
                  <a:gd name="connsiteY5" fmla="*/ 39229 h 211523"/>
                  <a:gd name="connsiteX6" fmla="*/ 28917 w 155396"/>
                  <a:gd name="connsiteY6" fmla="*/ 13035 h 211523"/>
                  <a:gd name="connsiteX7" fmla="*/ 24155 w 155396"/>
                  <a:gd name="connsiteY7" fmla="*/ 8273 h 211523"/>
                  <a:gd name="connsiteX8" fmla="*/ 12248 w 155396"/>
                  <a:gd name="connsiteY8" fmla="*/ 3510 h 211523"/>
                  <a:gd name="connsiteX9" fmla="*/ 342 w 155396"/>
                  <a:gd name="connsiteY9" fmla="*/ 65423 h 211523"/>
                  <a:gd name="connsiteX10" fmla="*/ 5105 w 155396"/>
                  <a:gd name="connsiteY10" fmla="*/ 127335 h 211523"/>
                  <a:gd name="connsiteX11" fmla="*/ 24155 w 155396"/>
                  <a:gd name="connsiteY11" fmla="*/ 184485 h 211523"/>
                  <a:gd name="connsiteX12" fmla="*/ 88448 w 155396"/>
                  <a:gd name="connsiteY12" fmla="*/ 21067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396" h="211523">
                    <a:moveTo>
                      <a:pt x="88448" y="210679"/>
                    </a:moveTo>
                    <a:cubicBezTo>
                      <a:pt x="106704" y="205917"/>
                      <a:pt x="123770" y="177738"/>
                      <a:pt x="133692" y="155910"/>
                    </a:cubicBezTo>
                    <a:cubicBezTo>
                      <a:pt x="143614" y="134082"/>
                      <a:pt x="146789" y="99951"/>
                      <a:pt x="147980" y="79710"/>
                    </a:cubicBezTo>
                    <a:cubicBezTo>
                      <a:pt x="149171" y="59469"/>
                      <a:pt x="140042" y="38038"/>
                      <a:pt x="140836" y="34466"/>
                    </a:cubicBezTo>
                    <a:cubicBezTo>
                      <a:pt x="141630" y="30894"/>
                      <a:pt x="162664" y="57485"/>
                      <a:pt x="152742" y="58279"/>
                    </a:cubicBezTo>
                    <a:cubicBezTo>
                      <a:pt x="142820" y="59073"/>
                      <a:pt x="101942" y="46770"/>
                      <a:pt x="81305" y="39229"/>
                    </a:cubicBezTo>
                    <a:cubicBezTo>
                      <a:pt x="60668" y="31688"/>
                      <a:pt x="38442" y="18194"/>
                      <a:pt x="28917" y="13035"/>
                    </a:cubicBezTo>
                    <a:cubicBezTo>
                      <a:pt x="19392" y="7876"/>
                      <a:pt x="26933" y="9860"/>
                      <a:pt x="24155" y="8273"/>
                    </a:cubicBezTo>
                    <a:cubicBezTo>
                      <a:pt x="21377" y="6686"/>
                      <a:pt x="16217" y="-6015"/>
                      <a:pt x="12248" y="3510"/>
                    </a:cubicBezTo>
                    <a:cubicBezTo>
                      <a:pt x="8279" y="13035"/>
                      <a:pt x="1532" y="44786"/>
                      <a:pt x="342" y="65423"/>
                    </a:cubicBezTo>
                    <a:cubicBezTo>
                      <a:pt x="-848" y="86060"/>
                      <a:pt x="1136" y="107491"/>
                      <a:pt x="5105" y="127335"/>
                    </a:cubicBezTo>
                    <a:cubicBezTo>
                      <a:pt x="9074" y="147179"/>
                      <a:pt x="8677" y="169801"/>
                      <a:pt x="24155" y="184485"/>
                    </a:cubicBezTo>
                    <a:cubicBezTo>
                      <a:pt x="39633" y="199169"/>
                      <a:pt x="70192" y="215441"/>
                      <a:pt x="88448" y="210679"/>
                    </a:cubicBezTo>
                    <a:close/>
                  </a:path>
                </a:pathLst>
              </a:cu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6" name="フリーフォーム 1785"/>
              <p:cNvSpPr/>
              <p:nvPr/>
            </p:nvSpPr>
            <p:spPr>
              <a:xfrm rot="973184">
                <a:off x="2730319" y="4960854"/>
                <a:ext cx="109760" cy="168003"/>
              </a:xfrm>
              <a:custGeom>
                <a:avLst/>
                <a:gdLst>
                  <a:gd name="connsiteX0" fmla="*/ 88448 w 155396"/>
                  <a:gd name="connsiteY0" fmla="*/ 210679 h 211523"/>
                  <a:gd name="connsiteX1" fmla="*/ 133692 w 155396"/>
                  <a:gd name="connsiteY1" fmla="*/ 155910 h 211523"/>
                  <a:gd name="connsiteX2" fmla="*/ 147980 w 155396"/>
                  <a:gd name="connsiteY2" fmla="*/ 79710 h 211523"/>
                  <a:gd name="connsiteX3" fmla="*/ 140836 w 155396"/>
                  <a:gd name="connsiteY3" fmla="*/ 34466 h 211523"/>
                  <a:gd name="connsiteX4" fmla="*/ 152742 w 155396"/>
                  <a:gd name="connsiteY4" fmla="*/ 58279 h 211523"/>
                  <a:gd name="connsiteX5" fmla="*/ 81305 w 155396"/>
                  <a:gd name="connsiteY5" fmla="*/ 39229 h 211523"/>
                  <a:gd name="connsiteX6" fmla="*/ 28917 w 155396"/>
                  <a:gd name="connsiteY6" fmla="*/ 13035 h 211523"/>
                  <a:gd name="connsiteX7" fmla="*/ 24155 w 155396"/>
                  <a:gd name="connsiteY7" fmla="*/ 8273 h 211523"/>
                  <a:gd name="connsiteX8" fmla="*/ 12248 w 155396"/>
                  <a:gd name="connsiteY8" fmla="*/ 3510 h 211523"/>
                  <a:gd name="connsiteX9" fmla="*/ 342 w 155396"/>
                  <a:gd name="connsiteY9" fmla="*/ 65423 h 211523"/>
                  <a:gd name="connsiteX10" fmla="*/ 5105 w 155396"/>
                  <a:gd name="connsiteY10" fmla="*/ 127335 h 211523"/>
                  <a:gd name="connsiteX11" fmla="*/ 24155 w 155396"/>
                  <a:gd name="connsiteY11" fmla="*/ 184485 h 211523"/>
                  <a:gd name="connsiteX12" fmla="*/ 88448 w 155396"/>
                  <a:gd name="connsiteY12" fmla="*/ 21067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396" h="211523">
                    <a:moveTo>
                      <a:pt x="88448" y="210679"/>
                    </a:moveTo>
                    <a:cubicBezTo>
                      <a:pt x="106704" y="205917"/>
                      <a:pt x="123770" y="177738"/>
                      <a:pt x="133692" y="155910"/>
                    </a:cubicBezTo>
                    <a:cubicBezTo>
                      <a:pt x="143614" y="134082"/>
                      <a:pt x="146789" y="99951"/>
                      <a:pt x="147980" y="79710"/>
                    </a:cubicBezTo>
                    <a:cubicBezTo>
                      <a:pt x="149171" y="59469"/>
                      <a:pt x="140042" y="38038"/>
                      <a:pt x="140836" y="34466"/>
                    </a:cubicBezTo>
                    <a:cubicBezTo>
                      <a:pt x="141630" y="30894"/>
                      <a:pt x="162664" y="57485"/>
                      <a:pt x="152742" y="58279"/>
                    </a:cubicBezTo>
                    <a:cubicBezTo>
                      <a:pt x="142820" y="59073"/>
                      <a:pt x="101942" y="46770"/>
                      <a:pt x="81305" y="39229"/>
                    </a:cubicBezTo>
                    <a:cubicBezTo>
                      <a:pt x="60668" y="31688"/>
                      <a:pt x="38442" y="18194"/>
                      <a:pt x="28917" y="13035"/>
                    </a:cubicBezTo>
                    <a:cubicBezTo>
                      <a:pt x="19392" y="7876"/>
                      <a:pt x="26933" y="9860"/>
                      <a:pt x="24155" y="8273"/>
                    </a:cubicBezTo>
                    <a:cubicBezTo>
                      <a:pt x="21377" y="6686"/>
                      <a:pt x="16217" y="-6015"/>
                      <a:pt x="12248" y="3510"/>
                    </a:cubicBezTo>
                    <a:cubicBezTo>
                      <a:pt x="8279" y="13035"/>
                      <a:pt x="1532" y="44786"/>
                      <a:pt x="342" y="65423"/>
                    </a:cubicBezTo>
                    <a:cubicBezTo>
                      <a:pt x="-848" y="86060"/>
                      <a:pt x="1136" y="107491"/>
                      <a:pt x="5105" y="127335"/>
                    </a:cubicBezTo>
                    <a:cubicBezTo>
                      <a:pt x="9074" y="147179"/>
                      <a:pt x="8677" y="169801"/>
                      <a:pt x="24155" y="184485"/>
                    </a:cubicBezTo>
                    <a:cubicBezTo>
                      <a:pt x="39633" y="199169"/>
                      <a:pt x="70192" y="215441"/>
                      <a:pt x="88448" y="21067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7" name="フリーフォーム 1786"/>
              <p:cNvSpPr/>
              <p:nvPr/>
            </p:nvSpPr>
            <p:spPr>
              <a:xfrm rot="212873" flipH="1">
                <a:off x="2687592" y="4809728"/>
                <a:ext cx="202057" cy="272842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8" name="円/楕円 1787"/>
              <p:cNvSpPr/>
              <p:nvPr/>
            </p:nvSpPr>
            <p:spPr>
              <a:xfrm rot="19567087">
                <a:off x="2575610" y="5256917"/>
                <a:ext cx="101957" cy="22147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9" name="円/楕円 1788"/>
              <p:cNvSpPr/>
              <p:nvPr/>
            </p:nvSpPr>
            <p:spPr>
              <a:xfrm rot="693920">
                <a:off x="2553474" y="5074399"/>
                <a:ext cx="144271" cy="3190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0" name="フリーフォーム 1789"/>
              <p:cNvSpPr>
                <a:spLocks noChangeAspect="1"/>
              </p:cNvSpPr>
              <p:nvPr/>
            </p:nvSpPr>
            <p:spPr>
              <a:xfrm>
                <a:off x="2642270" y="4756817"/>
                <a:ext cx="252000" cy="348631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A452A"/>
              </a:solidFill>
              <a:ln>
                <a:solidFill>
                  <a:srgbClr val="4A45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93" name="フリーフォーム 1992"/>
            <p:cNvSpPr/>
            <p:nvPr/>
          </p:nvSpPr>
          <p:spPr>
            <a:xfrm rot="414954" flipH="1">
              <a:off x="2362390" y="1813625"/>
              <a:ext cx="90268" cy="168941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2" name="図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9211" y="265891"/>
            <a:ext cx="714375" cy="17145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4502" y="409513"/>
            <a:ext cx="885825" cy="152400"/>
          </a:xfrm>
          <a:prstGeom prst="rect">
            <a:avLst/>
          </a:prstGeom>
        </p:spPr>
      </p:pic>
      <p:grpSp>
        <p:nvGrpSpPr>
          <p:cNvPr id="1952" name="グループ化 1951"/>
          <p:cNvGrpSpPr/>
          <p:nvPr/>
        </p:nvGrpSpPr>
        <p:grpSpPr>
          <a:xfrm>
            <a:off x="4011123" y="439844"/>
            <a:ext cx="823241" cy="924023"/>
            <a:chOff x="5887143" y="4762663"/>
            <a:chExt cx="823241" cy="924023"/>
          </a:xfrm>
        </p:grpSpPr>
        <p:sp>
          <p:nvSpPr>
            <p:cNvPr id="1953" name="円/楕円 1952"/>
            <p:cNvSpPr/>
            <p:nvPr/>
          </p:nvSpPr>
          <p:spPr>
            <a:xfrm rot="14860175">
              <a:off x="6535664" y="5058657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4" name="フリーフォーム 1953"/>
            <p:cNvSpPr/>
            <p:nvPr/>
          </p:nvSpPr>
          <p:spPr>
            <a:xfrm>
              <a:off x="6229431" y="5075637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5" name="フリーフォーム 1954"/>
            <p:cNvSpPr/>
            <p:nvPr/>
          </p:nvSpPr>
          <p:spPr>
            <a:xfrm>
              <a:off x="6349033" y="4858956"/>
              <a:ext cx="168823" cy="21152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6" name="円/楕円 1955"/>
            <p:cNvSpPr/>
            <p:nvPr/>
          </p:nvSpPr>
          <p:spPr>
            <a:xfrm rot="16045524">
              <a:off x="6577550" y="5016686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7" name="フリーフォーム 1956"/>
            <p:cNvSpPr/>
            <p:nvPr/>
          </p:nvSpPr>
          <p:spPr>
            <a:xfrm rot="973184">
              <a:off x="6361983" y="4982898"/>
              <a:ext cx="109760" cy="16800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8" name="フリーフォーム 1957"/>
            <p:cNvSpPr/>
            <p:nvPr/>
          </p:nvSpPr>
          <p:spPr>
            <a:xfrm rot="212873" flipH="1">
              <a:off x="6286447" y="4771705"/>
              <a:ext cx="247232" cy="334995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9" name="フリーフォーム 1958"/>
            <p:cNvSpPr/>
            <p:nvPr/>
          </p:nvSpPr>
          <p:spPr>
            <a:xfrm rot="9393175" flipH="1">
              <a:off x="5971792" y="4785005"/>
              <a:ext cx="7426" cy="62322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0" name="フリーフォーム 1959"/>
            <p:cNvSpPr/>
            <p:nvPr/>
          </p:nvSpPr>
          <p:spPr>
            <a:xfrm rot="5468227" flipH="1">
              <a:off x="5898507" y="4794668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1" name="フリーフォーム 1960"/>
            <p:cNvSpPr/>
            <p:nvPr/>
          </p:nvSpPr>
          <p:spPr>
            <a:xfrm rot="4614069" flipH="1">
              <a:off x="5876877" y="4784970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2" name="フリーフォーム 1961"/>
            <p:cNvSpPr/>
            <p:nvPr/>
          </p:nvSpPr>
          <p:spPr>
            <a:xfrm rot="4548791" flipH="1">
              <a:off x="5864836" y="4804443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AC090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3" name="フリーフォーム 1962"/>
            <p:cNvSpPr/>
            <p:nvPr/>
          </p:nvSpPr>
          <p:spPr>
            <a:xfrm rot="4197263" flipH="1">
              <a:off x="5870325" y="4825197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4" name="円/楕円 1963"/>
            <p:cNvSpPr/>
            <p:nvPr/>
          </p:nvSpPr>
          <p:spPr>
            <a:xfrm rot="690941" flipH="1">
              <a:off x="5954662" y="4859618"/>
              <a:ext cx="45719" cy="4571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5" name="フリーフォーム 1964"/>
            <p:cNvSpPr/>
            <p:nvPr/>
          </p:nvSpPr>
          <p:spPr>
            <a:xfrm rot="17219996" flipH="1">
              <a:off x="5956182" y="4817587"/>
              <a:ext cx="6111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6" name="円弧 1965"/>
            <p:cNvSpPr>
              <a:spLocks noChangeAspect="1"/>
            </p:cNvSpPr>
            <p:nvPr/>
          </p:nvSpPr>
          <p:spPr>
            <a:xfrm rot="589221" flipV="1">
              <a:off x="6394106" y="5024086"/>
              <a:ext cx="61200" cy="31818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7" name="フリーフォーム 1966"/>
            <p:cNvSpPr>
              <a:spLocks noChangeAspect="1"/>
            </p:cNvSpPr>
            <p:nvPr/>
          </p:nvSpPr>
          <p:spPr>
            <a:xfrm flipH="1">
              <a:off x="6425726" y="4956361"/>
              <a:ext cx="31182" cy="66603"/>
            </a:xfrm>
            <a:custGeom>
              <a:avLst/>
              <a:gdLst>
                <a:gd name="connsiteX0" fmla="*/ 44501 w 189785"/>
                <a:gd name="connsiteY0" fmla="*/ 0 h 300043"/>
                <a:gd name="connsiteX1" fmla="*/ 32595 w 189785"/>
                <a:gd name="connsiteY1" fmla="*/ 133350 h 300043"/>
                <a:gd name="connsiteX2" fmla="*/ 1639 w 189785"/>
                <a:gd name="connsiteY2" fmla="*/ 214312 h 300043"/>
                <a:gd name="connsiteX3" fmla="*/ 8782 w 189785"/>
                <a:gd name="connsiteY3" fmla="*/ 261937 h 300043"/>
                <a:gd name="connsiteX4" fmla="*/ 46882 w 189785"/>
                <a:gd name="connsiteY4" fmla="*/ 273843 h 300043"/>
                <a:gd name="connsiteX5" fmla="*/ 87364 w 189785"/>
                <a:gd name="connsiteY5" fmla="*/ 300037 h 300043"/>
                <a:gd name="connsiteX6" fmla="*/ 146895 w 189785"/>
                <a:gd name="connsiteY6" fmla="*/ 276225 h 300043"/>
                <a:gd name="connsiteX7" fmla="*/ 146895 w 189785"/>
                <a:gd name="connsiteY7" fmla="*/ 259556 h 300043"/>
                <a:gd name="connsiteX8" fmla="*/ 189757 w 189785"/>
                <a:gd name="connsiteY8" fmla="*/ 252412 h 300043"/>
                <a:gd name="connsiteX9" fmla="*/ 139751 w 189785"/>
                <a:gd name="connsiteY9" fmla="*/ 261937 h 3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85" h="300043">
                  <a:moveTo>
                    <a:pt x="44501" y="0"/>
                  </a:moveTo>
                  <a:cubicBezTo>
                    <a:pt x="42120" y="48815"/>
                    <a:pt x="39739" y="97631"/>
                    <a:pt x="32595" y="133350"/>
                  </a:cubicBezTo>
                  <a:cubicBezTo>
                    <a:pt x="25451" y="169069"/>
                    <a:pt x="5608" y="192881"/>
                    <a:pt x="1639" y="214312"/>
                  </a:cubicBezTo>
                  <a:cubicBezTo>
                    <a:pt x="-2330" y="235743"/>
                    <a:pt x="1241" y="252015"/>
                    <a:pt x="8782" y="261937"/>
                  </a:cubicBezTo>
                  <a:cubicBezTo>
                    <a:pt x="16323" y="271859"/>
                    <a:pt x="33785" y="267493"/>
                    <a:pt x="46882" y="273843"/>
                  </a:cubicBezTo>
                  <a:cubicBezTo>
                    <a:pt x="59979" y="280193"/>
                    <a:pt x="70695" y="299640"/>
                    <a:pt x="87364" y="300037"/>
                  </a:cubicBezTo>
                  <a:cubicBezTo>
                    <a:pt x="104033" y="300434"/>
                    <a:pt x="136973" y="282972"/>
                    <a:pt x="146895" y="276225"/>
                  </a:cubicBezTo>
                  <a:cubicBezTo>
                    <a:pt x="156817" y="269478"/>
                    <a:pt x="139752" y="263525"/>
                    <a:pt x="146895" y="259556"/>
                  </a:cubicBezTo>
                  <a:cubicBezTo>
                    <a:pt x="154038" y="255587"/>
                    <a:pt x="190948" y="252015"/>
                    <a:pt x="189757" y="252412"/>
                  </a:cubicBezTo>
                  <a:cubicBezTo>
                    <a:pt x="188566" y="252809"/>
                    <a:pt x="164158" y="257373"/>
                    <a:pt x="139751" y="261937"/>
                  </a:cubicBezTo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8" name="フリーフォーム 1967"/>
            <p:cNvSpPr/>
            <p:nvPr/>
          </p:nvSpPr>
          <p:spPr>
            <a:xfrm rot="21240000">
              <a:off x="6448166" y="4931471"/>
              <a:ext cx="50346" cy="2381"/>
            </a:xfrm>
            <a:custGeom>
              <a:avLst/>
              <a:gdLst>
                <a:gd name="connsiteX0" fmla="*/ 50346 w 50346"/>
                <a:gd name="connsiteY0" fmla="*/ 2381 h 2381"/>
                <a:gd name="connsiteX1" fmla="*/ 340 w 50346"/>
                <a:gd name="connsiteY1" fmla="*/ 0 h 2381"/>
                <a:gd name="connsiteX2" fmla="*/ 50346 w 50346"/>
                <a:gd name="connsiteY2" fmla="*/ 2381 h 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46" h="2381">
                  <a:moveTo>
                    <a:pt x="50346" y="2381"/>
                  </a:moveTo>
                  <a:lnTo>
                    <a:pt x="340" y="0"/>
                  </a:lnTo>
                  <a:cubicBezTo>
                    <a:pt x="-4819" y="0"/>
                    <a:pt x="50346" y="2381"/>
                    <a:pt x="50346" y="2381"/>
                  </a:cubicBezTo>
                  <a:close/>
                </a:path>
              </a:pathLst>
            </a:custGeom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9" name="円/楕円 1968"/>
            <p:cNvSpPr>
              <a:spLocks noChangeAspect="1"/>
            </p:cNvSpPr>
            <p:nvPr/>
          </p:nvSpPr>
          <p:spPr>
            <a:xfrm rot="589221">
              <a:off x="6373773" y="4937992"/>
              <a:ext cx="28800" cy="28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0" name="円/楕円 1969"/>
            <p:cNvSpPr>
              <a:spLocks noChangeAspect="1"/>
            </p:cNvSpPr>
            <p:nvPr/>
          </p:nvSpPr>
          <p:spPr>
            <a:xfrm rot="589221">
              <a:off x="6467012" y="4939335"/>
              <a:ext cx="25200" cy="252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1" name="円/楕円 1970"/>
            <p:cNvSpPr/>
            <p:nvPr/>
          </p:nvSpPr>
          <p:spPr>
            <a:xfrm rot="7865295">
              <a:off x="6121947" y="4940576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2" name="円/楕円 1971"/>
            <p:cNvSpPr/>
            <p:nvPr/>
          </p:nvSpPr>
          <p:spPr>
            <a:xfrm rot="19150299">
              <a:off x="6011143" y="4870839"/>
              <a:ext cx="71092" cy="206890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3" name="円/楕円 1972"/>
            <p:cNvSpPr/>
            <p:nvPr/>
          </p:nvSpPr>
          <p:spPr>
            <a:xfrm rot="19567087">
              <a:off x="6618050" y="4950855"/>
              <a:ext cx="54420" cy="17294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4" name="円/楕円 1973"/>
            <p:cNvSpPr/>
            <p:nvPr/>
          </p:nvSpPr>
          <p:spPr>
            <a:xfrm rot="7865295">
              <a:off x="6188426" y="5031048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5" name="円/楕円 1974"/>
            <p:cNvSpPr/>
            <p:nvPr/>
          </p:nvSpPr>
          <p:spPr>
            <a:xfrm rot="6888055">
              <a:off x="6207222" y="4995110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6" name="フリーフォーム 1975"/>
            <p:cNvSpPr/>
            <p:nvPr/>
          </p:nvSpPr>
          <p:spPr>
            <a:xfrm rot="306071">
              <a:off x="6205699" y="5428616"/>
              <a:ext cx="382604" cy="236526"/>
            </a:xfrm>
            <a:custGeom>
              <a:avLst/>
              <a:gdLst>
                <a:gd name="connsiteX0" fmla="*/ 1153 w 385972"/>
                <a:gd name="connsiteY0" fmla="*/ 7105 h 246467"/>
                <a:gd name="connsiteX1" fmla="*/ 70209 w 385972"/>
                <a:gd name="connsiteY1" fmla="*/ 28536 h 246467"/>
                <a:gd name="connsiteX2" fmla="*/ 174984 w 385972"/>
                <a:gd name="connsiteY2" fmla="*/ 42824 h 246467"/>
                <a:gd name="connsiteX3" fmla="*/ 284522 w 385972"/>
                <a:gd name="connsiteY3" fmla="*/ 42824 h 246467"/>
                <a:gd name="connsiteX4" fmla="*/ 365484 w 385972"/>
                <a:gd name="connsiteY4" fmla="*/ 14249 h 246467"/>
                <a:gd name="connsiteX5" fmla="*/ 372628 w 385972"/>
                <a:gd name="connsiteY5" fmla="*/ 9486 h 246467"/>
                <a:gd name="connsiteX6" fmla="*/ 384534 w 385972"/>
                <a:gd name="connsiteY6" fmla="*/ 30917 h 246467"/>
                <a:gd name="connsiteX7" fmla="*/ 372628 w 385972"/>
                <a:gd name="connsiteY7" fmla="*/ 190461 h 246467"/>
                <a:gd name="connsiteX8" fmla="*/ 267853 w 385972"/>
                <a:gd name="connsiteY8" fmla="*/ 238086 h 246467"/>
                <a:gd name="connsiteX9" fmla="*/ 146409 w 385972"/>
                <a:gd name="connsiteY9" fmla="*/ 245230 h 246467"/>
                <a:gd name="connsiteX10" fmla="*/ 72590 w 385972"/>
                <a:gd name="connsiteY10" fmla="*/ 223799 h 246467"/>
                <a:gd name="connsiteX11" fmla="*/ 29728 w 385972"/>
                <a:gd name="connsiteY11" fmla="*/ 164267 h 246467"/>
                <a:gd name="connsiteX12" fmla="*/ 1153 w 385972"/>
                <a:gd name="connsiteY12" fmla="*/ 7105 h 24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5972" h="246467">
                  <a:moveTo>
                    <a:pt x="1153" y="7105"/>
                  </a:moveTo>
                  <a:cubicBezTo>
                    <a:pt x="7900" y="-15517"/>
                    <a:pt x="41237" y="22583"/>
                    <a:pt x="70209" y="28536"/>
                  </a:cubicBezTo>
                  <a:cubicBezTo>
                    <a:pt x="99181" y="34489"/>
                    <a:pt x="139265" y="40443"/>
                    <a:pt x="174984" y="42824"/>
                  </a:cubicBezTo>
                  <a:cubicBezTo>
                    <a:pt x="210703" y="45205"/>
                    <a:pt x="252772" y="47586"/>
                    <a:pt x="284522" y="42824"/>
                  </a:cubicBezTo>
                  <a:cubicBezTo>
                    <a:pt x="316272" y="38062"/>
                    <a:pt x="350800" y="19805"/>
                    <a:pt x="365484" y="14249"/>
                  </a:cubicBezTo>
                  <a:cubicBezTo>
                    <a:pt x="380168" y="8693"/>
                    <a:pt x="369453" y="6708"/>
                    <a:pt x="372628" y="9486"/>
                  </a:cubicBezTo>
                  <a:cubicBezTo>
                    <a:pt x="375803" y="12264"/>
                    <a:pt x="384534" y="755"/>
                    <a:pt x="384534" y="30917"/>
                  </a:cubicBezTo>
                  <a:cubicBezTo>
                    <a:pt x="384534" y="61079"/>
                    <a:pt x="392075" y="155933"/>
                    <a:pt x="372628" y="190461"/>
                  </a:cubicBezTo>
                  <a:cubicBezTo>
                    <a:pt x="353181" y="224989"/>
                    <a:pt x="305556" y="228958"/>
                    <a:pt x="267853" y="238086"/>
                  </a:cubicBezTo>
                  <a:cubicBezTo>
                    <a:pt x="230150" y="247214"/>
                    <a:pt x="178953" y="247611"/>
                    <a:pt x="146409" y="245230"/>
                  </a:cubicBezTo>
                  <a:cubicBezTo>
                    <a:pt x="113865" y="242849"/>
                    <a:pt x="92037" y="237293"/>
                    <a:pt x="72590" y="223799"/>
                  </a:cubicBezTo>
                  <a:cubicBezTo>
                    <a:pt x="53143" y="210305"/>
                    <a:pt x="40443" y="197208"/>
                    <a:pt x="29728" y="164267"/>
                  </a:cubicBezTo>
                  <a:cubicBezTo>
                    <a:pt x="19013" y="131326"/>
                    <a:pt x="-5594" y="29727"/>
                    <a:pt x="1153" y="7105"/>
                  </a:cubicBezTo>
                  <a:close/>
                </a:path>
              </a:pathLst>
            </a:custGeom>
            <a:solidFill>
              <a:srgbClr val="9966FF"/>
            </a:solidFill>
            <a:ln w="190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7" name="フリーフォーム 1976"/>
            <p:cNvSpPr/>
            <p:nvPr/>
          </p:nvSpPr>
          <p:spPr>
            <a:xfrm>
              <a:off x="6278923" y="4801796"/>
              <a:ext cx="236159" cy="168643"/>
            </a:xfrm>
            <a:custGeom>
              <a:avLst/>
              <a:gdLst>
                <a:gd name="connsiteX0" fmla="*/ 45521 w 257936"/>
                <a:gd name="connsiteY0" fmla="*/ 181414 h 181751"/>
                <a:gd name="connsiteX1" fmla="*/ 31234 w 257936"/>
                <a:gd name="connsiteY1" fmla="*/ 121883 h 181751"/>
                <a:gd name="connsiteX2" fmla="*/ 5040 w 257936"/>
                <a:gd name="connsiteY2" fmla="*/ 126645 h 181751"/>
                <a:gd name="connsiteX3" fmla="*/ 5040 w 257936"/>
                <a:gd name="connsiteY3" fmla="*/ 45683 h 181751"/>
                <a:gd name="connsiteX4" fmla="*/ 57428 w 257936"/>
                <a:gd name="connsiteY4" fmla="*/ 7583 h 181751"/>
                <a:gd name="connsiteX5" fmla="*/ 59809 w 257936"/>
                <a:gd name="connsiteY5" fmla="*/ 7583 h 181751"/>
                <a:gd name="connsiteX6" fmla="*/ 164584 w 257936"/>
                <a:gd name="connsiteY6" fmla="*/ 21870 h 181751"/>
                <a:gd name="connsiteX7" fmla="*/ 200303 w 257936"/>
                <a:gd name="connsiteY7" fmla="*/ 439 h 181751"/>
                <a:gd name="connsiteX8" fmla="*/ 247928 w 257936"/>
                <a:gd name="connsiteY8" fmla="*/ 45683 h 181751"/>
                <a:gd name="connsiteX9" fmla="*/ 247928 w 257936"/>
                <a:gd name="connsiteY9" fmla="*/ 64733 h 181751"/>
                <a:gd name="connsiteX10" fmla="*/ 140771 w 257936"/>
                <a:gd name="connsiteY10" fmla="*/ 69495 h 181751"/>
                <a:gd name="connsiteX11" fmla="*/ 126484 w 257936"/>
                <a:gd name="connsiteY11" fmla="*/ 69495 h 181751"/>
                <a:gd name="connsiteX12" fmla="*/ 81240 w 257936"/>
                <a:gd name="connsiteY12" fmla="*/ 59970 h 181751"/>
                <a:gd name="connsiteX13" fmla="*/ 74096 w 257936"/>
                <a:gd name="connsiteY13" fmla="*/ 55208 h 181751"/>
                <a:gd name="connsiteX14" fmla="*/ 62190 w 257936"/>
                <a:gd name="connsiteY14" fmla="*/ 90927 h 181751"/>
                <a:gd name="connsiteX15" fmla="*/ 45521 w 257936"/>
                <a:gd name="connsiteY15" fmla="*/ 181414 h 18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36" h="181751">
                  <a:moveTo>
                    <a:pt x="45521" y="181414"/>
                  </a:moveTo>
                  <a:cubicBezTo>
                    <a:pt x="40362" y="186573"/>
                    <a:pt x="37981" y="131011"/>
                    <a:pt x="31234" y="121883"/>
                  </a:cubicBezTo>
                  <a:cubicBezTo>
                    <a:pt x="24487" y="112755"/>
                    <a:pt x="9406" y="139345"/>
                    <a:pt x="5040" y="126645"/>
                  </a:cubicBezTo>
                  <a:cubicBezTo>
                    <a:pt x="674" y="113945"/>
                    <a:pt x="-3691" y="65527"/>
                    <a:pt x="5040" y="45683"/>
                  </a:cubicBezTo>
                  <a:cubicBezTo>
                    <a:pt x="13771" y="25839"/>
                    <a:pt x="48300" y="13933"/>
                    <a:pt x="57428" y="7583"/>
                  </a:cubicBezTo>
                  <a:cubicBezTo>
                    <a:pt x="66556" y="1233"/>
                    <a:pt x="59809" y="7583"/>
                    <a:pt x="59809" y="7583"/>
                  </a:cubicBezTo>
                  <a:cubicBezTo>
                    <a:pt x="77668" y="9964"/>
                    <a:pt x="141168" y="23061"/>
                    <a:pt x="164584" y="21870"/>
                  </a:cubicBezTo>
                  <a:cubicBezTo>
                    <a:pt x="188000" y="20679"/>
                    <a:pt x="186412" y="-3530"/>
                    <a:pt x="200303" y="439"/>
                  </a:cubicBezTo>
                  <a:cubicBezTo>
                    <a:pt x="214194" y="4408"/>
                    <a:pt x="239991" y="34967"/>
                    <a:pt x="247928" y="45683"/>
                  </a:cubicBezTo>
                  <a:cubicBezTo>
                    <a:pt x="255865" y="56399"/>
                    <a:pt x="265787" y="60764"/>
                    <a:pt x="247928" y="64733"/>
                  </a:cubicBezTo>
                  <a:cubicBezTo>
                    <a:pt x="230069" y="68702"/>
                    <a:pt x="161012" y="68701"/>
                    <a:pt x="140771" y="69495"/>
                  </a:cubicBezTo>
                  <a:cubicBezTo>
                    <a:pt x="120530" y="70289"/>
                    <a:pt x="136406" y="71083"/>
                    <a:pt x="126484" y="69495"/>
                  </a:cubicBezTo>
                  <a:cubicBezTo>
                    <a:pt x="116562" y="67907"/>
                    <a:pt x="89971" y="62351"/>
                    <a:pt x="81240" y="59970"/>
                  </a:cubicBezTo>
                  <a:cubicBezTo>
                    <a:pt x="72509" y="57589"/>
                    <a:pt x="77271" y="50048"/>
                    <a:pt x="74096" y="55208"/>
                  </a:cubicBezTo>
                  <a:cubicBezTo>
                    <a:pt x="70921" y="60367"/>
                    <a:pt x="63777" y="75846"/>
                    <a:pt x="62190" y="90927"/>
                  </a:cubicBezTo>
                  <a:cubicBezTo>
                    <a:pt x="60603" y="106008"/>
                    <a:pt x="50680" y="176255"/>
                    <a:pt x="45521" y="181414"/>
                  </a:cubicBezTo>
                  <a:close/>
                </a:path>
              </a:pathLst>
            </a:custGeom>
            <a:solidFill>
              <a:srgbClr val="4A452A"/>
            </a:solidFill>
            <a:ln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8" name="フリーフォーム 1977"/>
            <p:cNvSpPr>
              <a:spLocks/>
            </p:cNvSpPr>
            <p:nvPr/>
          </p:nvSpPr>
          <p:spPr>
            <a:xfrm>
              <a:off x="6275757" y="4947848"/>
              <a:ext cx="25200" cy="54349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9" name="フリーフォーム 1978"/>
            <p:cNvSpPr/>
            <p:nvPr/>
          </p:nvSpPr>
          <p:spPr>
            <a:xfrm rot="1098241" flipH="1">
              <a:off x="6476946" y="4879020"/>
              <a:ext cx="146113" cy="743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0" name="フリーフォーム 1979"/>
            <p:cNvSpPr/>
            <p:nvPr/>
          </p:nvSpPr>
          <p:spPr>
            <a:xfrm>
              <a:off x="6304865" y="5003547"/>
              <a:ext cx="205442" cy="104637"/>
            </a:xfrm>
            <a:custGeom>
              <a:avLst/>
              <a:gdLst>
                <a:gd name="connsiteX0" fmla="*/ 1551 w 180267"/>
                <a:gd name="connsiteY0" fmla="*/ 2316 h 105592"/>
                <a:gd name="connsiteX1" fmla="*/ 70608 w 180267"/>
                <a:gd name="connsiteY1" fmla="*/ 21366 h 105592"/>
                <a:gd name="connsiteX2" fmla="*/ 92039 w 180267"/>
                <a:gd name="connsiteY2" fmla="*/ 14222 h 105592"/>
                <a:gd name="connsiteX3" fmla="*/ 118233 w 180267"/>
                <a:gd name="connsiteY3" fmla="*/ 23747 h 105592"/>
                <a:gd name="connsiteX4" fmla="*/ 149189 w 180267"/>
                <a:gd name="connsiteY4" fmla="*/ 14222 h 105592"/>
                <a:gd name="connsiteX5" fmla="*/ 180145 w 180267"/>
                <a:gd name="connsiteY5" fmla="*/ 21366 h 105592"/>
                <a:gd name="connsiteX6" fmla="*/ 137283 w 180267"/>
                <a:gd name="connsiteY6" fmla="*/ 99947 h 105592"/>
                <a:gd name="connsiteX7" fmla="*/ 92039 w 180267"/>
                <a:gd name="connsiteY7" fmla="*/ 97566 h 105592"/>
                <a:gd name="connsiteX8" fmla="*/ 27745 w 180267"/>
                <a:gd name="connsiteY8" fmla="*/ 83279 h 105592"/>
                <a:gd name="connsiteX9" fmla="*/ 1551 w 180267"/>
                <a:gd name="connsiteY9" fmla="*/ 2316 h 1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267" h="105592">
                  <a:moveTo>
                    <a:pt x="1551" y="2316"/>
                  </a:moveTo>
                  <a:cubicBezTo>
                    <a:pt x="8695" y="-8003"/>
                    <a:pt x="55527" y="19382"/>
                    <a:pt x="70608" y="21366"/>
                  </a:cubicBezTo>
                  <a:cubicBezTo>
                    <a:pt x="85689" y="23350"/>
                    <a:pt x="84102" y="13825"/>
                    <a:pt x="92039" y="14222"/>
                  </a:cubicBezTo>
                  <a:cubicBezTo>
                    <a:pt x="99976" y="14619"/>
                    <a:pt x="108708" y="23747"/>
                    <a:pt x="118233" y="23747"/>
                  </a:cubicBezTo>
                  <a:cubicBezTo>
                    <a:pt x="127758" y="23747"/>
                    <a:pt x="138870" y="14619"/>
                    <a:pt x="149189" y="14222"/>
                  </a:cubicBezTo>
                  <a:cubicBezTo>
                    <a:pt x="159508" y="13825"/>
                    <a:pt x="182129" y="7079"/>
                    <a:pt x="180145" y="21366"/>
                  </a:cubicBezTo>
                  <a:cubicBezTo>
                    <a:pt x="178161" y="35653"/>
                    <a:pt x="151967" y="87247"/>
                    <a:pt x="137283" y="99947"/>
                  </a:cubicBezTo>
                  <a:cubicBezTo>
                    <a:pt x="122599" y="112647"/>
                    <a:pt x="110295" y="100344"/>
                    <a:pt x="92039" y="97566"/>
                  </a:cubicBezTo>
                  <a:cubicBezTo>
                    <a:pt x="73783" y="94788"/>
                    <a:pt x="42033" y="94392"/>
                    <a:pt x="27745" y="83279"/>
                  </a:cubicBezTo>
                  <a:cubicBezTo>
                    <a:pt x="13458" y="72167"/>
                    <a:pt x="-5593" y="12635"/>
                    <a:pt x="1551" y="231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1" name="円/楕円 1980"/>
            <p:cNvSpPr>
              <a:spLocks noChangeAspect="1"/>
            </p:cNvSpPr>
            <p:nvPr/>
          </p:nvSpPr>
          <p:spPr>
            <a:xfrm rot="589221">
              <a:off x="6395339" y="4938053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2" name="円/楕円 1981"/>
            <p:cNvSpPr>
              <a:spLocks noChangeAspect="1"/>
            </p:cNvSpPr>
            <p:nvPr/>
          </p:nvSpPr>
          <p:spPr>
            <a:xfrm rot="589221">
              <a:off x="6460209" y="4939237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3" name="円弧 1982"/>
            <p:cNvSpPr>
              <a:spLocks/>
            </p:cNvSpPr>
            <p:nvPr/>
          </p:nvSpPr>
          <p:spPr>
            <a:xfrm rot="21010779">
              <a:off x="6416190" y="5058492"/>
              <a:ext cx="54000" cy="14400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4" name="円弧 1983"/>
            <p:cNvSpPr>
              <a:spLocks noChangeAspect="1"/>
            </p:cNvSpPr>
            <p:nvPr/>
          </p:nvSpPr>
          <p:spPr>
            <a:xfrm rot="20340000">
              <a:off x="6369769" y="4907552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5" name="円弧 1984"/>
            <p:cNvSpPr>
              <a:spLocks noChangeAspect="1"/>
            </p:cNvSpPr>
            <p:nvPr/>
          </p:nvSpPr>
          <p:spPr>
            <a:xfrm rot="900000">
              <a:off x="6459642" y="4902599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6" name="円/楕円 1985"/>
            <p:cNvSpPr>
              <a:spLocks noChangeAspect="1"/>
            </p:cNvSpPr>
            <p:nvPr/>
          </p:nvSpPr>
          <p:spPr>
            <a:xfrm rot="589221">
              <a:off x="6375439" y="4984671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7" name="フリーフォーム 1986"/>
            <p:cNvSpPr/>
            <p:nvPr/>
          </p:nvSpPr>
          <p:spPr>
            <a:xfrm>
              <a:off x="6349464" y="4951092"/>
              <a:ext cx="36000" cy="36000"/>
            </a:xfrm>
            <a:custGeom>
              <a:avLst/>
              <a:gdLst>
                <a:gd name="connsiteX0" fmla="*/ 222739 w 222739"/>
                <a:gd name="connsiteY0" fmla="*/ 78154 h 79319"/>
                <a:gd name="connsiteX1" fmla="*/ 101600 w 222739"/>
                <a:gd name="connsiteY1" fmla="*/ 70338 h 79319"/>
                <a:gd name="connsiteX2" fmla="*/ 66431 w 222739"/>
                <a:gd name="connsiteY2" fmla="*/ 11723 h 79319"/>
                <a:gd name="connsiteX3" fmla="*/ 0 w 222739"/>
                <a:gd name="connsiteY3" fmla="*/ 0 h 7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39" h="79319">
                  <a:moveTo>
                    <a:pt x="222739" y="78154"/>
                  </a:moveTo>
                  <a:cubicBezTo>
                    <a:pt x="175195" y="79782"/>
                    <a:pt x="127651" y="81410"/>
                    <a:pt x="101600" y="70338"/>
                  </a:cubicBezTo>
                  <a:cubicBezTo>
                    <a:pt x="75549" y="59266"/>
                    <a:pt x="83364" y="23446"/>
                    <a:pt x="66431" y="11723"/>
                  </a:cubicBezTo>
                  <a:cubicBezTo>
                    <a:pt x="49498" y="0"/>
                    <a:pt x="0" y="0"/>
                    <a:pt x="0" y="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8" name="円/楕円 1987"/>
            <p:cNvSpPr>
              <a:spLocks noChangeAspect="1"/>
            </p:cNvSpPr>
            <p:nvPr/>
          </p:nvSpPr>
          <p:spPr>
            <a:xfrm rot="589221">
              <a:off x="6424722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9" name="円/楕円 1988"/>
            <p:cNvSpPr>
              <a:spLocks noChangeAspect="1"/>
            </p:cNvSpPr>
            <p:nvPr/>
          </p:nvSpPr>
          <p:spPr>
            <a:xfrm rot="589221">
              <a:off x="6448678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0" name="フリーフォーム 1989"/>
            <p:cNvSpPr/>
            <p:nvPr/>
          </p:nvSpPr>
          <p:spPr>
            <a:xfrm>
              <a:off x="6222164" y="5164192"/>
              <a:ext cx="349895" cy="311333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0232" y="4058209"/>
            <a:ext cx="590550" cy="228600"/>
          </a:xfrm>
          <a:prstGeom prst="rect">
            <a:avLst/>
          </a:prstGeom>
        </p:spPr>
      </p:pic>
      <p:sp>
        <p:nvSpPr>
          <p:cNvPr id="1781" name="円/楕円 1780"/>
          <p:cNvSpPr/>
          <p:nvPr/>
        </p:nvSpPr>
        <p:spPr>
          <a:xfrm>
            <a:off x="6924691" y="3567468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9786" y="2735497"/>
            <a:ext cx="571500" cy="209550"/>
          </a:xfrm>
          <a:prstGeom prst="rect">
            <a:avLst/>
          </a:prstGeom>
        </p:spPr>
      </p:pic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平行四辺形 277"/>
          <p:cNvSpPr/>
          <p:nvPr/>
        </p:nvSpPr>
        <p:spPr>
          <a:xfrm rot="1800000">
            <a:off x="2190140" y="2634930"/>
            <a:ext cx="293438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>
            <a:grpSpLocks noChangeAspect="1"/>
          </p:cNvGrpSpPr>
          <p:nvPr/>
        </p:nvGrpSpPr>
        <p:grpSpPr>
          <a:xfrm>
            <a:off x="1694893" y="317770"/>
            <a:ext cx="94588" cy="254415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7501349" y="957846"/>
            <a:ext cx="393419" cy="712497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>
            <a:grpSpLocks noChangeAspect="1"/>
          </p:cNvGrpSpPr>
          <p:nvPr/>
        </p:nvGrpSpPr>
        <p:grpSpPr>
          <a:xfrm flipH="1">
            <a:off x="7176237" y="2456984"/>
            <a:ext cx="263892" cy="539968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9" name="グループ化 348"/>
          <p:cNvGrpSpPr/>
          <p:nvPr/>
        </p:nvGrpSpPr>
        <p:grpSpPr>
          <a:xfrm flipH="1">
            <a:off x="5920729" y="3387297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5899136" y="910186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6029914" y="2388346"/>
            <a:ext cx="414345" cy="46147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24017" y="6141289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5735" y="774412"/>
            <a:ext cx="962025" cy="1714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3036" y="6175754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26898" y="5333930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43079" y="4312818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67263" y="1267611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1104" y="4505685"/>
            <a:ext cx="609600" cy="219075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10346" y="1652697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60765" y="2708920"/>
            <a:ext cx="371475" cy="228600"/>
          </a:xfrm>
          <a:prstGeom prst="rect">
            <a:avLst/>
          </a:prstGeom>
        </p:spPr>
      </p:pic>
      <p:grpSp>
        <p:nvGrpSpPr>
          <p:cNvPr id="722" name="グループ化 721"/>
          <p:cNvGrpSpPr/>
          <p:nvPr/>
        </p:nvGrpSpPr>
        <p:grpSpPr>
          <a:xfrm>
            <a:off x="3454966" y="5046189"/>
            <a:ext cx="677975" cy="1018919"/>
            <a:chOff x="3428883" y="5359440"/>
            <a:chExt cx="677975" cy="1018919"/>
          </a:xfrm>
        </p:grpSpPr>
        <p:sp>
          <p:nvSpPr>
            <p:cNvPr id="723" name="円/楕円 722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円/楕円 724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円/楕円 725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円/楕円 726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円/楕円 728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円/楕円 729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円/楕円 730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円/楕円 733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円/楕円 734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1" name="グループ化 890"/>
          <p:cNvGrpSpPr/>
          <p:nvPr/>
        </p:nvGrpSpPr>
        <p:grpSpPr>
          <a:xfrm>
            <a:off x="955275" y="4982642"/>
            <a:ext cx="658681" cy="649708"/>
            <a:chOff x="1196860" y="5277639"/>
            <a:chExt cx="847451" cy="835906"/>
          </a:xfrm>
        </p:grpSpPr>
        <p:sp>
          <p:nvSpPr>
            <p:cNvPr id="912" name="平行四辺形 911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3" name="平行四辺形 912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4" name="平行四辺形 913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5" name="平行四辺形 914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6" name="平行四辺形 915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7" name="平行四辺形 916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8" name="平行四辺形 917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9" name="平行四辺形 918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0" name="平行四辺形 919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1" name="平行四辺形 920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2" name="平行四辺形 921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3" name="平行四辺形 922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2" name="グループ化 891"/>
          <p:cNvGrpSpPr/>
          <p:nvPr/>
        </p:nvGrpSpPr>
        <p:grpSpPr>
          <a:xfrm>
            <a:off x="736328" y="5027051"/>
            <a:ext cx="705290" cy="954652"/>
            <a:chOff x="4211960" y="514015"/>
            <a:chExt cx="705290" cy="954652"/>
          </a:xfrm>
        </p:grpSpPr>
        <p:grpSp>
          <p:nvGrpSpPr>
            <p:cNvPr id="893" name="グループ化 892"/>
            <p:cNvGrpSpPr/>
            <p:nvPr/>
          </p:nvGrpSpPr>
          <p:grpSpPr>
            <a:xfrm>
              <a:off x="4774053" y="955314"/>
              <a:ext cx="143197" cy="162731"/>
              <a:chOff x="2358561" y="5628164"/>
              <a:chExt cx="143197" cy="162731"/>
            </a:xfrm>
          </p:grpSpPr>
          <p:sp>
            <p:nvSpPr>
              <p:cNvPr id="905" name="フリーフォーム 904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6" name="フリーフォーム 905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7" name="フリーフォーム 906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8" name="フリーフォーム 907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9" name="フリーフォーム 908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0" name="円/楕円 909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1" name="フリーフォーム 910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4" name="フリーフォーム 893"/>
            <p:cNvSpPr/>
            <p:nvPr/>
          </p:nvSpPr>
          <p:spPr>
            <a:xfrm>
              <a:off x="4281610" y="536449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5" name="フリーフォーム 894"/>
            <p:cNvSpPr/>
            <p:nvPr/>
          </p:nvSpPr>
          <p:spPr>
            <a:xfrm>
              <a:off x="4430568" y="907482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6" name="フリーフォーム 895"/>
            <p:cNvSpPr/>
            <p:nvPr/>
          </p:nvSpPr>
          <p:spPr>
            <a:xfrm>
              <a:off x="4211960" y="85761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7" name="フリーフォーム 896"/>
            <p:cNvSpPr/>
            <p:nvPr/>
          </p:nvSpPr>
          <p:spPr>
            <a:xfrm>
              <a:off x="4272922" y="520872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solidFill>
                <a:srgbClr val="99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8" name="円/楕円 897"/>
            <p:cNvSpPr/>
            <p:nvPr/>
          </p:nvSpPr>
          <p:spPr>
            <a:xfrm rot="19141379">
              <a:off x="4467761" y="880939"/>
              <a:ext cx="129629" cy="240034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9" name="フリーフォーム 898"/>
            <p:cNvSpPr/>
            <p:nvPr/>
          </p:nvSpPr>
          <p:spPr>
            <a:xfrm>
              <a:off x="4575736" y="85017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0" name="フリーフォーム 899"/>
            <p:cNvSpPr/>
            <p:nvPr/>
          </p:nvSpPr>
          <p:spPr>
            <a:xfrm>
              <a:off x="4517501" y="89928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1" name="フリーフォーム 900"/>
            <p:cNvSpPr/>
            <p:nvPr/>
          </p:nvSpPr>
          <p:spPr>
            <a:xfrm>
              <a:off x="4299568" y="514015"/>
              <a:ext cx="151843" cy="171538"/>
            </a:xfrm>
            <a:custGeom>
              <a:avLst/>
              <a:gdLst>
                <a:gd name="connsiteX0" fmla="*/ 150989 w 151843"/>
                <a:gd name="connsiteY0" fmla="*/ 171538 h 171538"/>
                <a:gd name="connsiteX1" fmla="*/ 148608 w 151843"/>
                <a:gd name="connsiteY1" fmla="*/ 95338 h 171538"/>
                <a:gd name="connsiteX2" fmla="*/ 124795 w 151843"/>
                <a:gd name="connsiteY2" fmla="*/ 35806 h 171538"/>
                <a:gd name="connsiteX3" fmla="*/ 58120 w 151843"/>
                <a:gd name="connsiteY3" fmla="*/ 88 h 171538"/>
                <a:gd name="connsiteX4" fmla="*/ 8114 w 151843"/>
                <a:gd name="connsiteY4" fmla="*/ 26281 h 171538"/>
                <a:gd name="connsiteX5" fmla="*/ 3352 w 151843"/>
                <a:gd name="connsiteY5" fmla="*/ 45331 h 1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3" h="171538">
                  <a:moveTo>
                    <a:pt x="150989" y="171538"/>
                  </a:moveTo>
                  <a:cubicBezTo>
                    <a:pt x="151981" y="144749"/>
                    <a:pt x="152974" y="117960"/>
                    <a:pt x="148608" y="95338"/>
                  </a:cubicBezTo>
                  <a:cubicBezTo>
                    <a:pt x="144242" y="72716"/>
                    <a:pt x="139876" y="51681"/>
                    <a:pt x="124795" y="35806"/>
                  </a:cubicBezTo>
                  <a:cubicBezTo>
                    <a:pt x="109714" y="19931"/>
                    <a:pt x="77567" y="1675"/>
                    <a:pt x="58120" y="88"/>
                  </a:cubicBezTo>
                  <a:cubicBezTo>
                    <a:pt x="38673" y="-1499"/>
                    <a:pt x="17242" y="18741"/>
                    <a:pt x="8114" y="26281"/>
                  </a:cubicBezTo>
                  <a:cubicBezTo>
                    <a:pt x="-1014" y="33821"/>
                    <a:pt x="-2204" y="49697"/>
                    <a:pt x="3352" y="4533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2" name="フリーフォーム 901"/>
            <p:cNvSpPr/>
            <p:nvPr/>
          </p:nvSpPr>
          <p:spPr>
            <a:xfrm>
              <a:off x="4481513" y="750094"/>
              <a:ext cx="87439" cy="35871"/>
            </a:xfrm>
            <a:custGeom>
              <a:avLst/>
              <a:gdLst>
                <a:gd name="connsiteX0" fmla="*/ 0 w 87439"/>
                <a:gd name="connsiteY0" fmla="*/ 4762 h 35871"/>
                <a:gd name="connsiteX1" fmla="*/ 66675 w 87439"/>
                <a:gd name="connsiteY1" fmla="*/ 35719 h 35871"/>
                <a:gd name="connsiteX2" fmla="*/ 66675 w 87439"/>
                <a:gd name="connsiteY2" fmla="*/ 35719 h 35871"/>
                <a:gd name="connsiteX3" fmla="*/ 85725 w 87439"/>
                <a:gd name="connsiteY3" fmla="*/ 33337 h 35871"/>
                <a:gd name="connsiteX4" fmla="*/ 85725 w 87439"/>
                <a:gd name="connsiteY4" fmla="*/ 11906 h 35871"/>
                <a:gd name="connsiteX5" fmla="*/ 78581 w 87439"/>
                <a:gd name="connsiteY5" fmla="*/ 7144 h 35871"/>
                <a:gd name="connsiteX6" fmla="*/ 76200 w 87439"/>
                <a:gd name="connsiteY6" fmla="*/ 4762 h 35871"/>
                <a:gd name="connsiteX7" fmla="*/ 61912 w 87439"/>
                <a:gd name="connsiteY7" fmla="*/ 0 h 3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439" h="35871">
                  <a:moveTo>
                    <a:pt x="0" y="4762"/>
                  </a:moveTo>
                  <a:lnTo>
                    <a:pt x="66675" y="35719"/>
                  </a:lnTo>
                  <a:lnTo>
                    <a:pt x="66675" y="35719"/>
                  </a:lnTo>
                  <a:cubicBezTo>
                    <a:pt x="69850" y="35322"/>
                    <a:pt x="82550" y="37306"/>
                    <a:pt x="85725" y="33337"/>
                  </a:cubicBezTo>
                  <a:cubicBezTo>
                    <a:pt x="88900" y="29368"/>
                    <a:pt x="86916" y="16271"/>
                    <a:pt x="85725" y="11906"/>
                  </a:cubicBezTo>
                  <a:cubicBezTo>
                    <a:pt x="84534" y="7541"/>
                    <a:pt x="80168" y="8335"/>
                    <a:pt x="78581" y="7144"/>
                  </a:cubicBezTo>
                  <a:cubicBezTo>
                    <a:pt x="76994" y="5953"/>
                    <a:pt x="78978" y="5953"/>
                    <a:pt x="76200" y="4762"/>
                  </a:cubicBezTo>
                  <a:cubicBezTo>
                    <a:pt x="73422" y="3571"/>
                    <a:pt x="61912" y="0"/>
                    <a:pt x="61912" y="0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3" name="円/楕円 902"/>
            <p:cNvSpPr/>
            <p:nvPr/>
          </p:nvSpPr>
          <p:spPr>
            <a:xfrm>
              <a:off x="4540008" y="737176"/>
              <a:ext cx="25200" cy="25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4" name="円/楕円 903"/>
            <p:cNvSpPr/>
            <p:nvPr/>
          </p:nvSpPr>
          <p:spPr>
            <a:xfrm>
              <a:off x="4423416" y="680431"/>
              <a:ext cx="59051" cy="930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2" name="グループ化 981"/>
          <p:cNvGrpSpPr>
            <a:grpSpLocks noChangeAspect="1"/>
          </p:cNvGrpSpPr>
          <p:nvPr/>
        </p:nvGrpSpPr>
        <p:grpSpPr>
          <a:xfrm>
            <a:off x="7392882" y="2388771"/>
            <a:ext cx="264451" cy="544570"/>
            <a:chOff x="7452320" y="2046688"/>
            <a:chExt cx="455457" cy="937897"/>
          </a:xfrm>
        </p:grpSpPr>
        <p:sp>
          <p:nvSpPr>
            <p:cNvPr id="983" name="平行四辺形 982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4" name="平行四辺形 983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平行四辺形 984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6" name="平行四辺形 985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7" name="円/楕円 986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8" name="平行四辺形 987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9" name="円/楕円 988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0" name="円/楕円 989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1" name="円/楕円 990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2" name="円/楕円 991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3" name="円/楕円 992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4" name="円/楕円 993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5" name="円/楕円 994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1006"/>
          <p:cNvGrpSpPr>
            <a:grpSpLocks noChangeAspect="1"/>
          </p:cNvGrpSpPr>
          <p:nvPr/>
        </p:nvGrpSpPr>
        <p:grpSpPr>
          <a:xfrm>
            <a:off x="1488143" y="280499"/>
            <a:ext cx="98945" cy="254415"/>
            <a:chOff x="2158612" y="1067360"/>
            <a:chExt cx="289994" cy="745656"/>
          </a:xfrm>
        </p:grpSpPr>
        <p:grpSp>
          <p:nvGrpSpPr>
            <p:cNvPr id="1008" name="グループ化 1007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1015" name="平行四辺形 1014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6" name="平行四辺形 1015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7" name="平行四辺形 1016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9" name="平行四辺形 1008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0" name="円/楕円 1009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1" name="円/楕円 1010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2" name="平行四辺形 1011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3" name="平行四辺形 1012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4" name="平行四辺形 1013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756123" y="5790263"/>
            <a:ext cx="658682" cy="922913"/>
            <a:chOff x="1438991" y="4864638"/>
            <a:chExt cx="658682" cy="922913"/>
          </a:xfrm>
        </p:grpSpPr>
        <p:grpSp>
          <p:nvGrpSpPr>
            <p:cNvPr id="1026" name="グループ化 1025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1043" name="フリーフォーム 104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4" name="フリーフォーム 1043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5" name="フリーフォーム 1044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6" name="フリーフォーム 1045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7" name="フリーフォーム 1046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8" name="円/楕円 1047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9" name="フリーフォーム 1048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7" name="フリーフォーム 1026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フリーフォーム 1027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 1028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 1029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31" name="グループ化 1030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1035" name="フリーフォーム 1034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6" name="フリーフォーム 1035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7" name="フリーフォーム 1036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8" name="フリーフォーム 1037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9" name="フリーフォーム 1038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0" name="円/楕円 1039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1" name="フリーフォーム 1040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2" name="フリーフォーム 104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2" name="フリーフォーム 1031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3" name="フリーフォーム 1032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フリーフォーム 1033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84653" y="2088851"/>
            <a:ext cx="514350" cy="1809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62653" y="6090755"/>
            <a:ext cx="723900" cy="180975"/>
          </a:xfrm>
          <a:prstGeom prst="rect">
            <a:avLst/>
          </a:prstGeom>
        </p:spPr>
      </p:pic>
      <p:grpSp>
        <p:nvGrpSpPr>
          <p:cNvPr id="1209" name="グループ化 1208"/>
          <p:cNvGrpSpPr/>
          <p:nvPr/>
        </p:nvGrpSpPr>
        <p:grpSpPr>
          <a:xfrm>
            <a:off x="6258399" y="4933814"/>
            <a:ext cx="571913" cy="922913"/>
            <a:chOff x="7060086" y="5433729"/>
            <a:chExt cx="571913" cy="922913"/>
          </a:xfrm>
        </p:grpSpPr>
        <p:grpSp>
          <p:nvGrpSpPr>
            <p:cNvPr id="1210" name="グループ化 1209"/>
            <p:cNvGrpSpPr/>
            <p:nvPr/>
          </p:nvGrpSpPr>
          <p:grpSpPr>
            <a:xfrm>
              <a:off x="7060086" y="5433729"/>
              <a:ext cx="527795" cy="922913"/>
              <a:chOff x="7060086" y="5433729"/>
              <a:chExt cx="527795" cy="922913"/>
            </a:xfrm>
          </p:grpSpPr>
          <p:sp>
            <p:nvSpPr>
              <p:cNvPr id="1220" name="フリーフォーム 1219"/>
              <p:cNvSpPr/>
              <p:nvPr/>
            </p:nvSpPr>
            <p:spPr>
              <a:xfrm rot="13500000">
                <a:off x="7237257" y="5648165"/>
                <a:ext cx="364053" cy="337194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1" name="フリーフォーム 1220"/>
              <p:cNvSpPr/>
              <p:nvPr/>
            </p:nvSpPr>
            <p:spPr>
              <a:xfrm rot="12890567">
                <a:off x="7369718" y="5943616"/>
                <a:ext cx="54211" cy="65261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2" name="フリーフォーム 1221"/>
              <p:cNvSpPr/>
              <p:nvPr/>
            </p:nvSpPr>
            <p:spPr>
              <a:xfrm flipH="1">
                <a:off x="7236612" y="5455377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3" name="フリーフォーム 1222"/>
              <p:cNvSpPr/>
              <p:nvPr/>
            </p:nvSpPr>
            <p:spPr>
              <a:xfrm flipH="1">
                <a:off x="7223536" y="5745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4" name="フリーフォーム 1223"/>
              <p:cNvSpPr/>
              <p:nvPr/>
            </p:nvSpPr>
            <p:spPr>
              <a:xfrm rot="4500000" flipH="1">
                <a:off x="7045890" y="5698097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5" name="フリーフォーム 1224"/>
              <p:cNvSpPr/>
              <p:nvPr/>
            </p:nvSpPr>
            <p:spPr>
              <a:xfrm flipH="1">
                <a:off x="7240009" y="5433729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6" name="フリーフォーム 1225"/>
              <p:cNvSpPr/>
              <p:nvPr/>
            </p:nvSpPr>
            <p:spPr>
              <a:xfrm rot="18704418" flipH="1">
                <a:off x="7275926" y="5647157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7" name="フリーフォーム 1226"/>
              <p:cNvSpPr/>
              <p:nvPr/>
            </p:nvSpPr>
            <p:spPr>
              <a:xfrm rot="20733585">
                <a:off x="7258957" y="5490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8" name="正方形/長方形 1227"/>
              <p:cNvSpPr/>
              <p:nvPr/>
            </p:nvSpPr>
            <p:spPr>
              <a:xfrm rot="20700000">
                <a:off x="7262183" y="5615157"/>
                <a:ext cx="114168" cy="612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9" name="正方形/長方形 1228"/>
              <p:cNvSpPr/>
              <p:nvPr/>
            </p:nvSpPr>
            <p:spPr>
              <a:xfrm rot="20700000">
                <a:off x="7268851" y="5613337"/>
                <a:ext cx="97783" cy="52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0" name="フリーフォーム 1229"/>
              <p:cNvSpPr/>
              <p:nvPr/>
            </p:nvSpPr>
            <p:spPr>
              <a:xfrm rot="4186343" flipH="1">
                <a:off x="7194364" y="5834037"/>
                <a:ext cx="163909" cy="151816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31" name="グループ化 1230"/>
              <p:cNvGrpSpPr>
                <a:grpSpLocks noChangeAspect="1"/>
              </p:cNvGrpSpPr>
              <p:nvPr/>
            </p:nvGrpSpPr>
            <p:grpSpPr>
              <a:xfrm>
                <a:off x="7160037" y="5589948"/>
                <a:ext cx="169802" cy="129600"/>
                <a:chOff x="5928056" y="5850668"/>
                <a:chExt cx="966523" cy="737695"/>
              </a:xfrm>
            </p:grpSpPr>
            <p:sp>
              <p:nvSpPr>
                <p:cNvPr id="1232" name="フリーフォーム 1231"/>
                <p:cNvSpPr/>
                <p:nvPr/>
              </p:nvSpPr>
              <p:spPr>
                <a:xfrm>
                  <a:off x="5928056" y="5850668"/>
                  <a:ext cx="966523" cy="737695"/>
                </a:xfrm>
                <a:custGeom>
                  <a:avLst/>
                  <a:gdLst>
                    <a:gd name="connsiteX0" fmla="*/ 63169 w 966523"/>
                    <a:gd name="connsiteY0" fmla="*/ 452501 h 737695"/>
                    <a:gd name="connsiteX1" fmla="*/ 167944 w 966523"/>
                    <a:gd name="connsiteY1" fmla="*/ 209613 h 737695"/>
                    <a:gd name="connsiteX2" fmla="*/ 215569 w 966523"/>
                    <a:gd name="connsiteY2" fmla="*/ 157226 h 737695"/>
                    <a:gd name="connsiteX3" fmla="*/ 348919 w 966523"/>
                    <a:gd name="connsiteY3" fmla="*/ 78645 h 737695"/>
                    <a:gd name="connsiteX4" fmla="*/ 384638 w 966523"/>
                    <a:gd name="connsiteY4" fmla="*/ 76263 h 737695"/>
                    <a:gd name="connsiteX5" fmla="*/ 367969 w 966523"/>
                    <a:gd name="connsiteY5" fmla="*/ 138176 h 737695"/>
                    <a:gd name="connsiteX6" fmla="*/ 363207 w 966523"/>
                    <a:gd name="connsiteY6" fmla="*/ 147701 h 737695"/>
                    <a:gd name="connsiteX7" fmla="*/ 382257 w 966523"/>
                    <a:gd name="connsiteY7" fmla="*/ 126270 h 737695"/>
                    <a:gd name="connsiteX8" fmla="*/ 544182 w 966523"/>
                    <a:gd name="connsiteY8" fmla="*/ 21495 h 737695"/>
                    <a:gd name="connsiteX9" fmla="*/ 548944 w 966523"/>
                    <a:gd name="connsiteY9" fmla="*/ 23876 h 737695"/>
                    <a:gd name="connsiteX10" fmla="*/ 603713 w 966523"/>
                    <a:gd name="connsiteY10" fmla="*/ 16732 h 737695"/>
                    <a:gd name="connsiteX11" fmla="*/ 615619 w 966523"/>
                    <a:gd name="connsiteY11" fmla="*/ 40545 h 737695"/>
                    <a:gd name="connsiteX12" fmla="*/ 613238 w 966523"/>
                    <a:gd name="connsiteY12" fmla="*/ 52451 h 737695"/>
                    <a:gd name="connsiteX13" fmla="*/ 525132 w 966523"/>
                    <a:gd name="connsiteY13" fmla="*/ 119126 h 737695"/>
                    <a:gd name="connsiteX14" fmla="*/ 710869 w 966523"/>
                    <a:gd name="connsiteY14" fmla="*/ 7207 h 737695"/>
                    <a:gd name="connsiteX15" fmla="*/ 787069 w 966523"/>
                    <a:gd name="connsiteY15" fmla="*/ 14351 h 737695"/>
                    <a:gd name="connsiteX16" fmla="*/ 803738 w 966523"/>
                    <a:gd name="connsiteY16" fmla="*/ 40545 h 737695"/>
                    <a:gd name="connsiteX17" fmla="*/ 784688 w 966523"/>
                    <a:gd name="connsiteY17" fmla="*/ 52451 h 737695"/>
                    <a:gd name="connsiteX18" fmla="*/ 608475 w 966523"/>
                    <a:gd name="connsiteY18" fmla="*/ 176276 h 737695"/>
                    <a:gd name="connsiteX19" fmla="*/ 798975 w 966523"/>
                    <a:gd name="connsiteY19" fmla="*/ 57213 h 737695"/>
                    <a:gd name="connsiteX20" fmla="*/ 932325 w 966523"/>
                    <a:gd name="connsiteY20" fmla="*/ 45307 h 737695"/>
                    <a:gd name="connsiteX21" fmla="*/ 965663 w 966523"/>
                    <a:gd name="connsiteY21" fmla="*/ 81026 h 737695"/>
                    <a:gd name="connsiteX22" fmla="*/ 908513 w 966523"/>
                    <a:gd name="connsiteY22" fmla="*/ 97695 h 737695"/>
                    <a:gd name="connsiteX23" fmla="*/ 708488 w 966523"/>
                    <a:gd name="connsiteY23" fmla="*/ 235807 h 737695"/>
                    <a:gd name="connsiteX24" fmla="*/ 613238 w 966523"/>
                    <a:gd name="connsiteY24" fmla="*/ 331057 h 737695"/>
                    <a:gd name="connsiteX25" fmla="*/ 575138 w 966523"/>
                    <a:gd name="connsiteY25" fmla="*/ 464407 h 737695"/>
                    <a:gd name="connsiteX26" fmla="*/ 660863 w 966523"/>
                    <a:gd name="connsiteY26" fmla="*/ 554895 h 737695"/>
                    <a:gd name="connsiteX27" fmla="*/ 763257 w 966523"/>
                    <a:gd name="connsiteY27" fmla="*/ 507270 h 737695"/>
                    <a:gd name="connsiteX28" fmla="*/ 618000 w 966523"/>
                    <a:gd name="connsiteY28" fmla="*/ 514413 h 737695"/>
                    <a:gd name="connsiteX29" fmla="*/ 787069 w 966523"/>
                    <a:gd name="connsiteY29" fmla="*/ 514413 h 737695"/>
                    <a:gd name="connsiteX30" fmla="*/ 787069 w 966523"/>
                    <a:gd name="connsiteY30" fmla="*/ 526320 h 737695"/>
                    <a:gd name="connsiteX31" fmla="*/ 791832 w 966523"/>
                    <a:gd name="connsiteY31" fmla="*/ 569182 h 737695"/>
                    <a:gd name="connsiteX32" fmla="*/ 806119 w 966523"/>
                    <a:gd name="connsiteY32" fmla="*/ 507270 h 737695"/>
                    <a:gd name="connsiteX33" fmla="*/ 772782 w 966523"/>
                    <a:gd name="connsiteY33" fmla="*/ 497745 h 737695"/>
                    <a:gd name="connsiteX34" fmla="*/ 696582 w 966523"/>
                    <a:gd name="connsiteY34" fmla="*/ 504888 h 737695"/>
                    <a:gd name="connsiteX35" fmla="*/ 656100 w 966523"/>
                    <a:gd name="connsiteY35" fmla="*/ 521557 h 737695"/>
                    <a:gd name="connsiteX36" fmla="*/ 789450 w 966523"/>
                    <a:gd name="connsiteY36" fmla="*/ 573945 h 737695"/>
                    <a:gd name="connsiteX37" fmla="*/ 777544 w 966523"/>
                    <a:gd name="connsiteY37" fmla="*/ 569182 h 737695"/>
                    <a:gd name="connsiteX38" fmla="*/ 808500 w 966523"/>
                    <a:gd name="connsiteY38" fmla="*/ 516795 h 737695"/>
                    <a:gd name="connsiteX39" fmla="*/ 768019 w 966523"/>
                    <a:gd name="connsiteY39" fmla="*/ 578707 h 737695"/>
                    <a:gd name="connsiteX40" fmla="*/ 663244 w 966523"/>
                    <a:gd name="connsiteY40" fmla="*/ 626332 h 737695"/>
                    <a:gd name="connsiteX41" fmla="*/ 367969 w 966523"/>
                    <a:gd name="connsiteY41" fmla="*/ 723963 h 737695"/>
                    <a:gd name="connsiteX42" fmla="*/ 175088 w 966523"/>
                    <a:gd name="connsiteY42" fmla="*/ 723963 h 737695"/>
                    <a:gd name="connsiteX43" fmla="*/ 3638 w 966523"/>
                    <a:gd name="connsiteY43" fmla="*/ 602520 h 737695"/>
                    <a:gd name="connsiteX44" fmla="*/ 63169 w 966523"/>
                    <a:gd name="connsiteY44" fmla="*/ 452501 h 73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966523" h="737695">
                      <a:moveTo>
                        <a:pt x="63169" y="452501"/>
                      </a:moveTo>
                      <a:cubicBezTo>
                        <a:pt x="90553" y="387017"/>
                        <a:pt x="142544" y="258825"/>
                        <a:pt x="167944" y="209613"/>
                      </a:cubicBezTo>
                      <a:cubicBezTo>
                        <a:pt x="193344" y="160401"/>
                        <a:pt x="185407" y="179054"/>
                        <a:pt x="215569" y="157226"/>
                      </a:cubicBezTo>
                      <a:cubicBezTo>
                        <a:pt x="245731" y="135398"/>
                        <a:pt x="320741" y="92139"/>
                        <a:pt x="348919" y="78645"/>
                      </a:cubicBezTo>
                      <a:cubicBezTo>
                        <a:pt x="377097" y="65151"/>
                        <a:pt x="381463" y="66341"/>
                        <a:pt x="384638" y="76263"/>
                      </a:cubicBezTo>
                      <a:cubicBezTo>
                        <a:pt x="387813" y="86185"/>
                        <a:pt x="371541" y="126270"/>
                        <a:pt x="367969" y="138176"/>
                      </a:cubicBezTo>
                      <a:cubicBezTo>
                        <a:pt x="364397" y="150082"/>
                        <a:pt x="360826" y="149685"/>
                        <a:pt x="363207" y="147701"/>
                      </a:cubicBezTo>
                      <a:cubicBezTo>
                        <a:pt x="365588" y="145717"/>
                        <a:pt x="352095" y="147304"/>
                        <a:pt x="382257" y="126270"/>
                      </a:cubicBezTo>
                      <a:cubicBezTo>
                        <a:pt x="412419" y="105236"/>
                        <a:pt x="516401" y="38561"/>
                        <a:pt x="544182" y="21495"/>
                      </a:cubicBezTo>
                      <a:cubicBezTo>
                        <a:pt x="571963" y="4429"/>
                        <a:pt x="539022" y="24670"/>
                        <a:pt x="548944" y="23876"/>
                      </a:cubicBezTo>
                      <a:cubicBezTo>
                        <a:pt x="558866" y="23082"/>
                        <a:pt x="592601" y="13954"/>
                        <a:pt x="603713" y="16732"/>
                      </a:cubicBezTo>
                      <a:cubicBezTo>
                        <a:pt x="614825" y="19510"/>
                        <a:pt x="614032" y="34592"/>
                        <a:pt x="615619" y="40545"/>
                      </a:cubicBezTo>
                      <a:cubicBezTo>
                        <a:pt x="617207" y="46498"/>
                        <a:pt x="628319" y="39354"/>
                        <a:pt x="613238" y="52451"/>
                      </a:cubicBezTo>
                      <a:cubicBezTo>
                        <a:pt x="598157" y="65548"/>
                        <a:pt x="508860" y="126667"/>
                        <a:pt x="525132" y="119126"/>
                      </a:cubicBezTo>
                      <a:cubicBezTo>
                        <a:pt x="541404" y="111585"/>
                        <a:pt x="667213" y="24669"/>
                        <a:pt x="710869" y="7207"/>
                      </a:cubicBezTo>
                      <a:cubicBezTo>
                        <a:pt x="754525" y="-10255"/>
                        <a:pt x="771591" y="8795"/>
                        <a:pt x="787069" y="14351"/>
                      </a:cubicBezTo>
                      <a:cubicBezTo>
                        <a:pt x="802547" y="19907"/>
                        <a:pt x="804135" y="34195"/>
                        <a:pt x="803738" y="40545"/>
                      </a:cubicBezTo>
                      <a:cubicBezTo>
                        <a:pt x="803341" y="46895"/>
                        <a:pt x="784688" y="52451"/>
                        <a:pt x="784688" y="52451"/>
                      </a:cubicBezTo>
                      <a:cubicBezTo>
                        <a:pt x="752144" y="75073"/>
                        <a:pt x="606094" y="175482"/>
                        <a:pt x="608475" y="176276"/>
                      </a:cubicBezTo>
                      <a:cubicBezTo>
                        <a:pt x="610856" y="177070"/>
                        <a:pt x="745000" y="79041"/>
                        <a:pt x="798975" y="57213"/>
                      </a:cubicBezTo>
                      <a:cubicBezTo>
                        <a:pt x="852950" y="35385"/>
                        <a:pt x="904544" y="41338"/>
                        <a:pt x="932325" y="45307"/>
                      </a:cubicBezTo>
                      <a:cubicBezTo>
                        <a:pt x="960106" y="49276"/>
                        <a:pt x="969632" y="72295"/>
                        <a:pt x="965663" y="81026"/>
                      </a:cubicBezTo>
                      <a:cubicBezTo>
                        <a:pt x="961694" y="89757"/>
                        <a:pt x="951375" y="71898"/>
                        <a:pt x="908513" y="97695"/>
                      </a:cubicBezTo>
                      <a:cubicBezTo>
                        <a:pt x="865651" y="123492"/>
                        <a:pt x="757700" y="196913"/>
                        <a:pt x="708488" y="235807"/>
                      </a:cubicBezTo>
                      <a:cubicBezTo>
                        <a:pt x="659276" y="274701"/>
                        <a:pt x="635463" y="292957"/>
                        <a:pt x="613238" y="331057"/>
                      </a:cubicBezTo>
                      <a:cubicBezTo>
                        <a:pt x="591013" y="369157"/>
                        <a:pt x="567200" y="427101"/>
                        <a:pt x="575138" y="464407"/>
                      </a:cubicBezTo>
                      <a:cubicBezTo>
                        <a:pt x="583076" y="501713"/>
                        <a:pt x="629510" y="547751"/>
                        <a:pt x="660863" y="554895"/>
                      </a:cubicBezTo>
                      <a:cubicBezTo>
                        <a:pt x="692216" y="562039"/>
                        <a:pt x="770401" y="514017"/>
                        <a:pt x="763257" y="507270"/>
                      </a:cubicBezTo>
                      <a:cubicBezTo>
                        <a:pt x="756113" y="500523"/>
                        <a:pt x="614031" y="513223"/>
                        <a:pt x="618000" y="514413"/>
                      </a:cubicBezTo>
                      <a:cubicBezTo>
                        <a:pt x="621969" y="515603"/>
                        <a:pt x="758891" y="512429"/>
                        <a:pt x="787069" y="514413"/>
                      </a:cubicBezTo>
                      <a:cubicBezTo>
                        <a:pt x="815247" y="516397"/>
                        <a:pt x="786275" y="517192"/>
                        <a:pt x="787069" y="526320"/>
                      </a:cubicBezTo>
                      <a:cubicBezTo>
                        <a:pt x="787863" y="535448"/>
                        <a:pt x="788657" y="572357"/>
                        <a:pt x="791832" y="569182"/>
                      </a:cubicBezTo>
                      <a:cubicBezTo>
                        <a:pt x="795007" y="566007"/>
                        <a:pt x="809294" y="519176"/>
                        <a:pt x="806119" y="507270"/>
                      </a:cubicBezTo>
                      <a:cubicBezTo>
                        <a:pt x="802944" y="495364"/>
                        <a:pt x="791038" y="498142"/>
                        <a:pt x="772782" y="497745"/>
                      </a:cubicBezTo>
                      <a:cubicBezTo>
                        <a:pt x="754526" y="497348"/>
                        <a:pt x="716029" y="500919"/>
                        <a:pt x="696582" y="504888"/>
                      </a:cubicBezTo>
                      <a:cubicBezTo>
                        <a:pt x="677135" y="508857"/>
                        <a:pt x="640622" y="510048"/>
                        <a:pt x="656100" y="521557"/>
                      </a:cubicBezTo>
                      <a:cubicBezTo>
                        <a:pt x="671578" y="533066"/>
                        <a:pt x="769209" y="566008"/>
                        <a:pt x="789450" y="573945"/>
                      </a:cubicBezTo>
                      <a:cubicBezTo>
                        <a:pt x="809691" y="581882"/>
                        <a:pt x="774369" y="578707"/>
                        <a:pt x="777544" y="569182"/>
                      </a:cubicBezTo>
                      <a:cubicBezTo>
                        <a:pt x="780719" y="559657"/>
                        <a:pt x="810087" y="515208"/>
                        <a:pt x="808500" y="516795"/>
                      </a:cubicBezTo>
                      <a:cubicBezTo>
                        <a:pt x="806913" y="518382"/>
                        <a:pt x="792228" y="560451"/>
                        <a:pt x="768019" y="578707"/>
                      </a:cubicBezTo>
                      <a:cubicBezTo>
                        <a:pt x="743810" y="596963"/>
                        <a:pt x="729919" y="602123"/>
                        <a:pt x="663244" y="626332"/>
                      </a:cubicBezTo>
                      <a:cubicBezTo>
                        <a:pt x="596569" y="650541"/>
                        <a:pt x="449328" y="707691"/>
                        <a:pt x="367969" y="723963"/>
                      </a:cubicBezTo>
                      <a:cubicBezTo>
                        <a:pt x="286610" y="740235"/>
                        <a:pt x="235810" y="744203"/>
                        <a:pt x="175088" y="723963"/>
                      </a:cubicBezTo>
                      <a:cubicBezTo>
                        <a:pt x="114366" y="703723"/>
                        <a:pt x="21100" y="649351"/>
                        <a:pt x="3638" y="602520"/>
                      </a:cubicBezTo>
                      <a:cubicBezTo>
                        <a:pt x="-13825" y="555689"/>
                        <a:pt x="35785" y="517985"/>
                        <a:pt x="63169" y="452501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3" name="フリーフォーム 1232"/>
                <p:cNvSpPr/>
                <p:nvPr/>
              </p:nvSpPr>
              <p:spPr>
                <a:xfrm>
                  <a:off x="6534130" y="6347794"/>
                  <a:ext cx="233126" cy="89698"/>
                </a:xfrm>
                <a:custGeom>
                  <a:avLst/>
                  <a:gdLst>
                    <a:gd name="connsiteX0" fmla="*/ 157183 w 233126"/>
                    <a:gd name="connsiteY0" fmla="*/ 83962 h 89698"/>
                    <a:gd name="connsiteX1" fmla="*/ 228620 w 233126"/>
                    <a:gd name="connsiteY1" fmla="*/ 53006 h 89698"/>
                    <a:gd name="connsiteX2" fmla="*/ 214333 w 233126"/>
                    <a:gd name="connsiteY2" fmla="*/ 3000 h 89698"/>
                    <a:gd name="connsiteX3" fmla="*/ 121464 w 233126"/>
                    <a:gd name="connsiteY3" fmla="*/ 5381 h 89698"/>
                    <a:gd name="connsiteX4" fmla="*/ 35739 w 233126"/>
                    <a:gd name="connsiteY4" fmla="*/ 7762 h 89698"/>
                    <a:gd name="connsiteX5" fmla="*/ 20 w 233126"/>
                    <a:gd name="connsiteY5" fmla="*/ 19669 h 89698"/>
                    <a:gd name="connsiteX6" fmla="*/ 30976 w 233126"/>
                    <a:gd name="connsiteY6" fmla="*/ 67294 h 89698"/>
                    <a:gd name="connsiteX7" fmla="*/ 57170 w 233126"/>
                    <a:gd name="connsiteY7" fmla="*/ 88725 h 89698"/>
                    <a:gd name="connsiteX8" fmla="*/ 157183 w 233126"/>
                    <a:gd name="connsiteY8" fmla="*/ 83962 h 89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126" h="89698">
                      <a:moveTo>
                        <a:pt x="157183" y="83962"/>
                      </a:moveTo>
                      <a:cubicBezTo>
                        <a:pt x="185758" y="78009"/>
                        <a:pt x="219095" y="66500"/>
                        <a:pt x="228620" y="53006"/>
                      </a:cubicBezTo>
                      <a:cubicBezTo>
                        <a:pt x="238145" y="39512"/>
                        <a:pt x="232192" y="10937"/>
                        <a:pt x="214333" y="3000"/>
                      </a:cubicBezTo>
                      <a:cubicBezTo>
                        <a:pt x="196474" y="-4937"/>
                        <a:pt x="121464" y="5381"/>
                        <a:pt x="121464" y="5381"/>
                      </a:cubicBezTo>
                      <a:cubicBezTo>
                        <a:pt x="91698" y="6175"/>
                        <a:pt x="55980" y="5381"/>
                        <a:pt x="35739" y="7762"/>
                      </a:cubicBezTo>
                      <a:cubicBezTo>
                        <a:pt x="15498" y="10143"/>
                        <a:pt x="814" y="9747"/>
                        <a:pt x="20" y="19669"/>
                      </a:cubicBezTo>
                      <a:cubicBezTo>
                        <a:pt x="-774" y="29591"/>
                        <a:pt x="21451" y="55785"/>
                        <a:pt x="30976" y="67294"/>
                      </a:cubicBezTo>
                      <a:cubicBezTo>
                        <a:pt x="40501" y="78803"/>
                        <a:pt x="35739" y="86741"/>
                        <a:pt x="57170" y="88725"/>
                      </a:cubicBezTo>
                      <a:cubicBezTo>
                        <a:pt x="78601" y="90709"/>
                        <a:pt x="128608" y="89915"/>
                        <a:pt x="157183" y="83962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11" name="グループ化 1210"/>
            <p:cNvGrpSpPr/>
            <p:nvPr/>
          </p:nvGrpSpPr>
          <p:grpSpPr>
            <a:xfrm rot="20813815">
              <a:off x="7478380" y="5515202"/>
              <a:ext cx="153619" cy="160669"/>
              <a:chOff x="8212434" y="5665815"/>
              <a:chExt cx="153619" cy="160669"/>
            </a:xfrm>
          </p:grpSpPr>
          <p:sp>
            <p:nvSpPr>
              <p:cNvPr id="1213" name="フリーフォーム 1212"/>
              <p:cNvSpPr/>
              <p:nvPr/>
            </p:nvSpPr>
            <p:spPr>
              <a:xfrm rot="20110598">
                <a:off x="8243412" y="5736954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4" name="フリーフォーム 1213"/>
              <p:cNvSpPr/>
              <p:nvPr/>
            </p:nvSpPr>
            <p:spPr>
              <a:xfrm rot="15333312">
                <a:off x="8220165" y="57087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5" name="フリーフォーム 1214"/>
              <p:cNvSpPr/>
              <p:nvPr/>
            </p:nvSpPr>
            <p:spPr>
              <a:xfrm rot="16187470">
                <a:off x="8245778" y="569204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6" name="フリーフォーム 1215"/>
              <p:cNvSpPr/>
              <p:nvPr/>
            </p:nvSpPr>
            <p:spPr>
              <a:xfrm rot="16252748">
                <a:off x="8262295" y="570956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7" name="フリーフォーム 1216"/>
              <p:cNvSpPr/>
              <p:nvPr/>
            </p:nvSpPr>
            <p:spPr>
              <a:xfrm rot="16604276">
                <a:off x="8273104" y="572738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8" name="円/楕円 1217"/>
              <p:cNvSpPr/>
              <p:nvPr/>
            </p:nvSpPr>
            <p:spPr>
              <a:xfrm rot="20110598">
                <a:off x="8256893" y="577822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9" name="フリーフォーム 1218"/>
              <p:cNvSpPr/>
              <p:nvPr/>
            </p:nvSpPr>
            <p:spPr>
              <a:xfrm rot="12283777">
                <a:off x="8212434" y="5755801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12" name="フリーフォーム 1211"/>
            <p:cNvSpPr/>
            <p:nvPr/>
          </p:nvSpPr>
          <p:spPr>
            <a:xfrm rot="18000000" flipH="1">
              <a:off x="7191015" y="5840409"/>
              <a:ext cx="565644" cy="213428"/>
            </a:xfrm>
            <a:custGeom>
              <a:avLst/>
              <a:gdLst>
                <a:gd name="connsiteX0" fmla="*/ 88897 w 565644"/>
                <a:gd name="connsiteY0" fmla="*/ 3873 h 213428"/>
                <a:gd name="connsiteX1" fmla="*/ 15078 w 565644"/>
                <a:gd name="connsiteY1" fmla="*/ 13398 h 213428"/>
                <a:gd name="connsiteX2" fmla="*/ 3172 w 565644"/>
                <a:gd name="connsiteY2" fmla="*/ 39592 h 213428"/>
                <a:gd name="connsiteX3" fmla="*/ 7934 w 565644"/>
                <a:gd name="connsiteY3" fmla="*/ 75311 h 213428"/>
                <a:gd name="connsiteX4" fmla="*/ 84134 w 565644"/>
                <a:gd name="connsiteY4" fmla="*/ 141986 h 213428"/>
                <a:gd name="connsiteX5" fmla="*/ 200816 w 565644"/>
                <a:gd name="connsiteY5" fmla="*/ 206280 h 213428"/>
                <a:gd name="connsiteX6" fmla="*/ 253203 w 565644"/>
                <a:gd name="connsiteY6" fmla="*/ 211042 h 213428"/>
                <a:gd name="connsiteX7" fmla="*/ 396078 w 565644"/>
                <a:gd name="connsiteY7" fmla="*/ 199136 h 213428"/>
                <a:gd name="connsiteX8" fmla="*/ 507997 w 565644"/>
                <a:gd name="connsiteY8" fmla="*/ 194373 h 213428"/>
                <a:gd name="connsiteX9" fmla="*/ 546097 w 565644"/>
                <a:gd name="connsiteY9" fmla="*/ 163417 h 213428"/>
                <a:gd name="connsiteX10" fmla="*/ 565147 w 565644"/>
                <a:gd name="connsiteY10" fmla="*/ 96742 h 213428"/>
                <a:gd name="connsiteX11" fmla="*/ 527047 w 565644"/>
                <a:gd name="connsiteY11" fmla="*/ 63405 h 213428"/>
                <a:gd name="connsiteX12" fmla="*/ 438941 w 565644"/>
                <a:gd name="connsiteY12" fmla="*/ 58642 h 213428"/>
                <a:gd name="connsiteX13" fmla="*/ 265109 w 565644"/>
                <a:gd name="connsiteY13" fmla="*/ 77692 h 213428"/>
                <a:gd name="connsiteX14" fmla="*/ 88897 w 565644"/>
                <a:gd name="connsiteY14" fmla="*/ 3873 h 2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5644" h="213428">
                  <a:moveTo>
                    <a:pt x="88897" y="3873"/>
                  </a:moveTo>
                  <a:cubicBezTo>
                    <a:pt x="47225" y="-6843"/>
                    <a:pt x="29365" y="7445"/>
                    <a:pt x="15078" y="13398"/>
                  </a:cubicBezTo>
                  <a:cubicBezTo>
                    <a:pt x="791" y="19351"/>
                    <a:pt x="4363" y="29273"/>
                    <a:pt x="3172" y="39592"/>
                  </a:cubicBezTo>
                  <a:cubicBezTo>
                    <a:pt x="1981" y="49911"/>
                    <a:pt x="-5560" y="58245"/>
                    <a:pt x="7934" y="75311"/>
                  </a:cubicBezTo>
                  <a:cubicBezTo>
                    <a:pt x="21428" y="92377"/>
                    <a:pt x="51987" y="120158"/>
                    <a:pt x="84134" y="141986"/>
                  </a:cubicBezTo>
                  <a:cubicBezTo>
                    <a:pt x="116281" y="163814"/>
                    <a:pt x="172638" y="194771"/>
                    <a:pt x="200816" y="206280"/>
                  </a:cubicBezTo>
                  <a:cubicBezTo>
                    <a:pt x="228994" y="217789"/>
                    <a:pt x="220659" y="212233"/>
                    <a:pt x="253203" y="211042"/>
                  </a:cubicBezTo>
                  <a:cubicBezTo>
                    <a:pt x="285747" y="209851"/>
                    <a:pt x="353612" y="201914"/>
                    <a:pt x="396078" y="199136"/>
                  </a:cubicBezTo>
                  <a:cubicBezTo>
                    <a:pt x="438544" y="196358"/>
                    <a:pt x="482994" y="200326"/>
                    <a:pt x="507997" y="194373"/>
                  </a:cubicBezTo>
                  <a:cubicBezTo>
                    <a:pt x="533000" y="188420"/>
                    <a:pt x="536572" y="179689"/>
                    <a:pt x="546097" y="163417"/>
                  </a:cubicBezTo>
                  <a:cubicBezTo>
                    <a:pt x="555622" y="147145"/>
                    <a:pt x="568322" y="113411"/>
                    <a:pt x="565147" y="96742"/>
                  </a:cubicBezTo>
                  <a:cubicBezTo>
                    <a:pt x="561972" y="80073"/>
                    <a:pt x="548081" y="69755"/>
                    <a:pt x="527047" y="63405"/>
                  </a:cubicBezTo>
                  <a:cubicBezTo>
                    <a:pt x="506013" y="57055"/>
                    <a:pt x="482597" y="56261"/>
                    <a:pt x="438941" y="58642"/>
                  </a:cubicBezTo>
                  <a:cubicBezTo>
                    <a:pt x="395285" y="61023"/>
                    <a:pt x="329800" y="85630"/>
                    <a:pt x="265109" y="77692"/>
                  </a:cubicBezTo>
                  <a:cubicBezTo>
                    <a:pt x="200418" y="69754"/>
                    <a:pt x="130569" y="14589"/>
                    <a:pt x="88897" y="38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1" name="グループ化 1350"/>
          <p:cNvGrpSpPr/>
          <p:nvPr/>
        </p:nvGrpSpPr>
        <p:grpSpPr>
          <a:xfrm>
            <a:off x="5197318" y="5192377"/>
            <a:ext cx="937363" cy="1115546"/>
            <a:chOff x="2369262" y="5080354"/>
            <a:chExt cx="937363" cy="1115546"/>
          </a:xfrm>
        </p:grpSpPr>
        <p:grpSp>
          <p:nvGrpSpPr>
            <p:cNvPr id="1352" name="グループ化 1351"/>
            <p:cNvGrpSpPr/>
            <p:nvPr/>
          </p:nvGrpSpPr>
          <p:grpSpPr>
            <a:xfrm rot="17693169" flipH="1">
              <a:off x="2819925" y="5247257"/>
              <a:ext cx="653603" cy="319797"/>
              <a:chOff x="2420972" y="5507034"/>
              <a:chExt cx="653603" cy="319797"/>
            </a:xfrm>
          </p:grpSpPr>
          <p:sp>
            <p:nvSpPr>
              <p:cNvPr id="1369" name="フリーフォーム 13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0" name="フリーフォーム 13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1" name="フリーフォーム 13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2" name="フリーフォーム 13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3" name="フリーフォーム 13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4" name="円/楕円 13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5" name="フリーフォーム 13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6" name="フリーフォーム 13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353" name="フリーフォーム 1352"/>
            <p:cNvSpPr/>
            <p:nvPr/>
          </p:nvSpPr>
          <p:spPr>
            <a:xfrm rot="12890567">
              <a:off x="2857828" y="548742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4" name="フリーフォーム 1353"/>
            <p:cNvSpPr/>
            <p:nvPr/>
          </p:nvSpPr>
          <p:spPr>
            <a:xfrm rot="12890567">
              <a:off x="2933118" y="567973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5" name="フリーフォーム 1354"/>
            <p:cNvSpPr/>
            <p:nvPr/>
          </p:nvSpPr>
          <p:spPr>
            <a:xfrm flipH="1">
              <a:off x="2857183" y="529463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6" name="フリーフォーム 1355"/>
            <p:cNvSpPr/>
            <p:nvPr/>
          </p:nvSpPr>
          <p:spPr>
            <a:xfrm flipH="1">
              <a:off x="2844107" y="558485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7" name="フリーフォーム 1356"/>
            <p:cNvSpPr/>
            <p:nvPr/>
          </p:nvSpPr>
          <p:spPr>
            <a:xfrm flipH="1">
              <a:off x="2860580" y="527298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8" name="フリーフォーム 1357"/>
            <p:cNvSpPr/>
            <p:nvPr/>
          </p:nvSpPr>
          <p:spPr>
            <a:xfrm rot="18704418" flipH="1">
              <a:off x="2896497" y="548641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9" name="フリーフォーム 1358"/>
            <p:cNvSpPr/>
            <p:nvPr/>
          </p:nvSpPr>
          <p:spPr>
            <a:xfrm rot="20733585">
              <a:off x="2879528" y="532930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0" name="グループ化 1359"/>
            <p:cNvGrpSpPr/>
            <p:nvPr/>
          </p:nvGrpSpPr>
          <p:grpSpPr>
            <a:xfrm>
              <a:off x="2369262" y="5494098"/>
              <a:ext cx="653603" cy="319797"/>
              <a:chOff x="2420972" y="5507034"/>
              <a:chExt cx="653603" cy="319797"/>
            </a:xfrm>
          </p:grpSpPr>
          <p:sp>
            <p:nvSpPr>
              <p:cNvPr id="1361" name="フリーフォーム 13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2" name="フリーフォーム 13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3" name="フリーフォーム 13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4" name="フリーフォーム 13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5" name="フリーフォーム 13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6" name="円/楕円 13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7" name="フリーフォーム 13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8" name="フリーフォーム 13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405" name="グループ化 1404"/>
          <p:cNvGrpSpPr/>
          <p:nvPr/>
        </p:nvGrpSpPr>
        <p:grpSpPr>
          <a:xfrm flipH="1">
            <a:off x="4682900" y="4627145"/>
            <a:ext cx="765432" cy="638491"/>
            <a:chOff x="2813798" y="712202"/>
            <a:chExt cx="765432" cy="638491"/>
          </a:xfrm>
        </p:grpSpPr>
        <p:cxnSp>
          <p:nvCxnSpPr>
            <p:cNvPr id="1406" name="直線コネクタ 1405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直線コネクタ 1406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8" name="平行四辺形 1407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9" name="平行四辺形 1408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0" name="平行四辺形 1409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1" name="平行四辺形 1410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12" name="グループ化 1411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31" name="円/楕円 143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2" name="円/楕円 143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3" name="グループ化 1412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29" name="円/楕円 142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0" name="円/楕円 142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4" name="グループ化 1413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427" name="円/楕円 142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8" name="円/楕円 142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5" name="グループ化 1414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425" name="円/楕円 142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6" name="円/楕円 142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6" name="グループ化 1415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423" name="円/楕円 142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4" name="円/楕円 142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7" name="グループ化 1416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420" name="アーチ 1419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アーチ 1420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アーチ 1421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18" name="二等辺三角形 1417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9" name="二等辺三角形 1418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9" name="グループ化 1438"/>
          <p:cNvGrpSpPr/>
          <p:nvPr/>
        </p:nvGrpSpPr>
        <p:grpSpPr>
          <a:xfrm>
            <a:off x="5350436" y="4369018"/>
            <a:ext cx="585391" cy="460750"/>
            <a:chOff x="4283968" y="3480998"/>
            <a:chExt cx="848809" cy="668082"/>
          </a:xfrm>
        </p:grpSpPr>
        <p:sp>
          <p:nvSpPr>
            <p:cNvPr id="1440" name="平行四辺形 1439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1" name="平行四辺形 1440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2" name="平行四辺形 1441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3" name="円/楕円 1442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4" name="円/楕円 1443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5" name="平行四辺形 1444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6" name="平行四辺形 1445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7" name="平行四辺形 1446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8" name="平行四辺形 1447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9" name="平行四辺形 1448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0" name="平行四辺形 1449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1" name="平行四辺形 1450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2" name="平行四辺形 1451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3" name="平行四辺形 1452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4" name="平行四辺形 1453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55" name="グループ化 1454"/>
          <p:cNvGrpSpPr/>
          <p:nvPr/>
        </p:nvGrpSpPr>
        <p:grpSpPr>
          <a:xfrm>
            <a:off x="5798610" y="4574372"/>
            <a:ext cx="585390" cy="460751"/>
            <a:chOff x="4710822" y="4478130"/>
            <a:chExt cx="735496" cy="578897"/>
          </a:xfrm>
        </p:grpSpPr>
        <p:sp>
          <p:nvSpPr>
            <p:cNvPr id="1456" name="平行四辺形 1455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7" name="平行四辺形 1456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8" name="平行四辺形 1457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9" name="円/楕円 1458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0" name="円/楕円 1459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1" name="平行四辺形 1460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2" name="平行四辺形 1461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3" name="平行四辺形 1462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4" name="平行四辺形 1463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5" name="平行四辺形 1464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6" name="平行四辺形 1465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7" name="平行四辺形 1466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8" name="平行四辺形 1467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9" name="平行四辺形 1468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0" name="平行四辺形 1469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0" name="グループ化 389"/>
          <p:cNvGrpSpPr/>
          <p:nvPr/>
        </p:nvGrpSpPr>
        <p:grpSpPr>
          <a:xfrm flipH="1">
            <a:off x="5254434" y="803217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2" name="円/楕円 811"/>
          <p:cNvSpPr/>
          <p:nvPr/>
        </p:nvSpPr>
        <p:spPr>
          <a:xfrm>
            <a:off x="6164860" y="4043679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6092190" y="3437463"/>
            <a:ext cx="744360" cy="932299"/>
            <a:chOff x="6118633" y="3599698"/>
            <a:chExt cx="744360" cy="932299"/>
          </a:xfrm>
        </p:grpSpPr>
        <p:grpSp>
          <p:nvGrpSpPr>
            <p:cNvPr id="813" name="グループ化 812"/>
            <p:cNvGrpSpPr/>
            <p:nvPr/>
          </p:nvGrpSpPr>
          <p:grpSpPr>
            <a:xfrm flipH="1">
              <a:off x="6118633" y="4028723"/>
              <a:ext cx="143197" cy="162731"/>
              <a:chOff x="2358561" y="5628164"/>
              <a:chExt cx="143197" cy="162731"/>
            </a:xfrm>
          </p:grpSpPr>
          <p:sp>
            <p:nvSpPr>
              <p:cNvPr id="823" name="フリーフォーム 822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4" name="フリーフォーム 823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5" name="フリーフォーム 824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6" name="フリーフォーム 825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7" name="フリーフォーム 826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8" name="円/楕円 827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フリーフォーム 828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4" name="フリーフォーム 813"/>
            <p:cNvSpPr/>
            <p:nvPr/>
          </p:nvSpPr>
          <p:spPr>
            <a:xfrm flipH="1">
              <a:off x="6534032" y="361168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フリーフォーム 814"/>
            <p:cNvSpPr/>
            <p:nvPr/>
          </p:nvSpPr>
          <p:spPr>
            <a:xfrm flipH="1">
              <a:off x="6219743" y="3996991"/>
              <a:ext cx="364831" cy="337915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フリーフォーム 815"/>
            <p:cNvSpPr/>
            <p:nvPr/>
          </p:nvSpPr>
          <p:spPr>
            <a:xfrm flipH="1">
              <a:off x="6511432" y="392094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フリーフォーム 816"/>
            <p:cNvSpPr/>
            <p:nvPr/>
          </p:nvSpPr>
          <p:spPr>
            <a:xfrm flipH="1">
              <a:off x="6513720" y="3599698"/>
              <a:ext cx="241134" cy="366269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円/楕円 817"/>
            <p:cNvSpPr/>
            <p:nvPr/>
          </p:nvSpPr>
          <p:spPr>
            <a:xfrm rot="2458621" flipH="1">
              <a:off x="6438272" y="3944269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フリーフォーム 818"/>
            <p:cNvSpPr/>
            <p:nvPr/>
          </p:nvSpPr>
          <p:spPr>
            <a:xfrm flipH="1">
              <a:off x="6337304" y="391350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フリーフォーム 819"/>
            <p:cNvSpPr/>
            <p:nvPr/>
          </p:nvSpPr>
          <p:spPr>
            <a:xfrm flipH="1">
              <a:off x="6465616" y="396261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フリーフォーム 820"/>
            <p:cNvSpPr/>
            <p:nvPr/>
          </p:nvSpPr>
          <p:spPr>
            <a:xfrm>
              <a:off x="6513195" y="3744684"/>
              <a:ext cx="2381" cy="54000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フリーフォーム 821"/>
            <p:cNvSpPr/>
            <p:nvPr/>
          </p:nvSpPr>
          <p:spPr>
            <a:xfrm>
              <a:off x="6515576" y="3752298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7" name="グループ化 996"/>
          <p:cNvGrpSpPr/>
          <p:nvPr/>
        </p:nvGrpSpPr>
        <p:grpSpPr>
          <a:xfrm>
            <a:off x="2259691" y="154025"/>
            <a:ext cx="848810" cy="1194497"/>
            <a:chOff x="2670772" y="1961021"/>
            <a:chExt cx="848810" cy="1194497"/>
          </a:xfrm>
        </p:grpSpPr>
        <p:sp>
          <p:nvSpPr>
            <p:cNvPr id="998" name="平行四辺形 997"/>
            <p:cNvSpPr/>
            <p:nvPr/>
          </p:nvSpPr>
          <p:spPr>
            <a:xfrm rot="16200000">
              <a:off x="2392014" y="2391342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9" name="平行四辺形 998"/>
            <p:cNvSpPr/>
            <p:nvPr/>
          </p:nvSpPr>
          <p:spPr>
            <a:xfrm rot="5400000" flipH="1">
              <a:off x="2849547" y="2485483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0" name="平行四辺形 999"/>
            <p:cNvSpPr/>
            <p:nvPr/>
          </p:nvSpPr>
          <p:spPr>
            <a:xfrm rot="1800000">
              <a:off x="2716976" y="1961021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1" name="直線コネクタ 1000"/>
            <p:cNvCxnSpPr/>
            <p:nvPr/>
          </p:nvCxnSpPr>
          <p:spPr>
            <a:xfrm>
              <a:off x="2690268" y="215374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線コネクタ 1001"/>
            <p:cNvCxnSpPr/>
            <p:nvPr/>
          </p:nvCxnSpPr>
          <p:spPr>
            <a:xfrm>
              <a:off x="2690268" y="21856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線コネクタ 1002"/>
            <p:cNvCxnSpPr/>
            <p:nvPr/>
          </p:nvCxnSpPr>
          <p:spPr>
            <a:xfrm>
              <a:off x="2690268" y="221747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線コネクタ 1003"/>
            <p:cNvCxnSpPr/>
            <p:nvPr/>
          </p:nvCxnSpPr>
          <p:spPr>
            <a:xfrm>
              <a:off x="2690268" y="228120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線コネクタ 1004"/>
            <p:cNvCxnSpPr/>
            <p:nvPr/>
          </p:nvCxnSpPr>
          <p:spPr>
            <a:xfrm>
              <a:off x="2690268" y="231307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線コネクタ 1005"/>
            <p:cNvCxnSpPr/>
            <p:nvPr/>
          </p:nvCxnSpPr>
          <p:spPr>
            <a:xfrm>
              <a:off x="2690268" y="234494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線コネクタ 1049"/>
            <p:cNvCxnSpPr/>
            <p:nvPr/>
          </p:nvCxnSpPr>
          <p:spPr>
            <a:xfrm>
              <a:off x="2690268" y="23768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線コネクタ 1050"/>
            <p:cNvCxnSpPr/>
            <p:nvPr/>
          </p:nvCxnSpPr>
          <p:spPr>
            <a:xfrm>
              <a:off x="2690268" y="224934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線コネクタ 1051"/>
            <p:cNvCxnSpPr>
              <a:cxnSpLocks noChangeAspect="1"/>
            </p:cNvCxnSpPr>
            <p:nvPr/>
          </p:nvCxnSpPr>
          <p:spPr>
            <a:xfrm>
              <a:off x="2936636" y="229607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線コネクタ 1052"/>
            <p:cNvCxnSpPr>
              <a:cxnSpLocks noChangeAspect="1"/>
            </p:cNvCxnSpPr>
            <p:nvPr/>
          </p:nvCxnSpPr>
          <p:spPr>
            <a:xfrm>
              <a:off x="2936636" y="23279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線コネクタ 1053"/>
            <p:cNvCxnSpPr>
              <a:cxnSpLocks noChangeAspect="1"/>
            </p:cNvCxnSpPr>
            <p:nvPr/>
          </p:nvCxnSpPr>
          <p:spPr>
            <a:xfrm>
              <a:off x="2936636" y="23598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線コネクタ 1054"/>
            <p:cNvCxnSpPr>
              <a:cxnSpLocks noChangeAspect="1"/>
            </p:cNvCxnSpPr>
            <p:nvPr/>
          </p:nvCxnSpPr>
          <p:spPr>
            <a:xfrm>
              <a:off x="2936636" y="242354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線コネクタ 1055"/>
            <p:cNvCxnSpPr>
              <a:cxnSpLocks noChangeAspect="1"/>
            </p:cNvCxnSpPr>
            <p:nvPr/>
          </p:nvCxnSpPr>
          <p:spPr>
            <a:xfrm>
              <a:off x="2936636" y="245541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線コネクタ 1056"/>
            <p:cNvCxnSpPr>
              <a:cxnSpLocks noChangeAspect="1"/>
            </p:cNvCxnSpPr>
            <p:nvPr/>
          </p:nvCxnSpPr>
          <p:spPr>
            <a:xfrm>
              <a:off x="2936636" y="248728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線コネクタ 1057"/>
            <p:cNvCxnSpPr>
              <a:cxnSpLocks noChangeAspect="1"/>
            </p:cNvCxnSpPr>
            <p:nvPr/>
          </p:nvCxnSpPr>
          <p:spPr>
            <a:xfrm>
              <a:off x="2936636" y="25191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線コネクタ 1058"/>
            <p:cNvCxnSpPr>
              <a:cxnSpLocks noChangeAspect="1"/>
            </p:cNvCxnSpPr>
            <p:nvPr/>
          </p:nvCxnSpPr>
          <p:spPr>
            <a:xfrm>
              <a:off x="2936636" y="239167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平行四辺形 1059"/>
            <p:cNvSpPr/>
            <p:nvPr/>
          </p:nvSpPr>
          <p:spPr>
            <a:xfrm rot="5400000" flipH="1">
              <a:off x="2484641" y="2563863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1" name="平行四辺形 1060"/>
            <p:cNvSpPr/>
            <p:nvPr/>
          </p:nvSpPr>
          <p:spPr>
            <a:xfrm rot="1800000">
              <a:off x="2867331" y="2195898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2" name="平行四辺形 1061"/>
            <p:cNvSpPr/>
            <p:nvPr/>
          </p:nvSpPr>
          <p:spPr>
            <a:xfrm rot="5400000" flipH="1">
              <a:off x="2818281" y="3000469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3" name="平行四辺形 1062"/>
            <p:cNvSpPr/>
            <p:nvPr/>
          </p:nvSpPr>
          <p:spPr>
            <a:xfrm rot="16200000">
              <a:off x="2918969" y="2585263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4" name="円/楕円 1063"/>
            <p:cNvSpPr/>
            <p:nvPr/>
          </p:nvSpPr>
          <p:spPr>
            <a:xfrm>
              <a:off x="2958018" y="2624315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5" name="円/楕円 1064"/>
            <p:cNvSpPr/>
            <p:nvPr/>
          </p:nvSpPr>
          <p:spPr>
            <a:xfrm>
              <a:off x="3019030" y="2657887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6" name="直線コネクタ 1065"/>
            <p:cNvCxnSpPr>
              <a:cxnSpLocks noChangeAspect="1"/>
            </p:cNvCxnSpPr>
            <p:nvPr/>
          </p:nvCxnSpPr>
          <p:spPr>
            <a:xfrm>
              <a:off x="2934325" y="295671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線コネクタ 1066"/>
            <p:cNvCxnSpPr>
              <a:cxnSpLocks noChangeAspect="1"/>
            </p:cNvCxnSpPr>
            <p:nvPr/>
          </p:nvCxnSpPr>
          <p:spPr>
            <a:xfrm>
              <a:off x="2934325" y="298858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8" name="グループ化 1067"/>
          <p:cNvGrpSpPr/>
          <p:nvPr/>
        </p:nvGrpSpPr>
        <p:grpSpPr>
          <a:xfrm>
            <a:off x="4017795" y="429714"/>
            <a:ext cx="848810" cy="1194497"/>
            <a:chOff x="3365889" y="808596"/>
            <a:chExt cx="848810" cy="1194497"/>
          </a:xfrm>
        </p:grpSpPr>
        <p:sp>
          <p:nvSpPr>
            <p:cNvPr id="1069" name="平行四辺形 1068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0" name="平行四辺形 1069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1" name="平行四辺形 1070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2" name="直線コネクタ 1071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線コネクタ 1072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線コネクタ 1073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線コネクタ 1074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線コネクタ 1075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線コネクタ 1076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線コネクタ 1077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線コネクタ 1078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線コネクタ 1079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線コネクタ 1080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線コネクタ 1081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線コネクタ 1082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線コネクタ 1083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線コネクタ 1084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線コネクタ 1085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線コネクタ 1086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平行四辺形 1087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9" name="平行四辺形 1088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0" name="平行四辺形 1089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1" name="平行四辺形 1090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2" name="円/楕円 1091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3" name="円/楕円 1092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4" name="直線コネクタ 1093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線コネクタ 1094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>
            <a:off x="2818670" y="471820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1" y="198165"/>
            <a:ext cx="1701992" cy="538521"/>
          </a:xfrm>
          <a:prstGeom prst="rect">
            <a:avLst/>
          </a:prstGeom>
          <a:ln>
            <a:solidFill>
              <a:srgbClr val="33CCFF"/>
            </a:solidFill>
          </a:ln>
        </p:spPr>
      </p:pic>
      <p:grpSp>
        <p:nvGrpSpPr>
          <p:cNvPr id="1251" name="グループ化 1250"/>
          <p:cNvGrpSpPr/>
          <p:nvPr/>
        </p:nvGrpSpPr>
        <p:grpSpPr>
          <a:xfrm>
            <a:off x="7251684" y="4317132"/>
            <a:ext cx="635010" cy="962933"/>
            <a:chOff x="2953996" y="5731017"/>
            <a:chExt cx="635010" cy="962933"/>
          </a:xfrm>
        </p:grpSpPr>
        <p:grpSp>
          <p:nvGrpSpPr>
            <p:cNvPr id="1252" name="グループ化 1251"/>
            <p:cNvGrpSpPr/>
            <p:nvPr/>
          </p:nvGrpSpPr>
          <p:grpSpPr>
            <a:xfrm rot="4910394" flipH="1">
              <a:off x="3216708" y="6120581"/>
              <a:ext cx="537131" cy="207464"/>
              <a:chOff x="2420972" y="5507034"/>
              <a:chExt cx="653603" cy="319797"/>
            </a:xfrm>
          </p:grpSpPr>
          <p:sp>
            <p:nvSpPr>
              <p:cNvPr id="1269" name="フリーフォーム 12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0" name="フリーフォーム 12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1" name="フリーフォーム 12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2" name="フリーフォーム 12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3" name="フリーフォーム 12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4" name="円/楕円 12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5" name="フリーフォーム 12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6" name="フリーフォーム 12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253" name="グループ化 1252"/>
            <p:cNvGrpSpPr/>
            <p:nvPr/>
          </p:nvGrpSpPr>
          <p:grpSpPr>
            <a:xfrm rot="16689606">
              <a:off x="2787093" y="6207250"/>
              <a:ext cx="653603" cy="319797"/>
              <a:chOff x="2420972" y="5507034"/>
              <a:chExt cx="653603" cy="319797"/>
            </a:xfrm>
          </p:grpSpPr>
          <p:sp>
            <p:nvSpPr>
              <p:cNvPr id="1261" name="フリーフォーム 12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2" name="フリーフォーム 12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3" name="フリーフォーム 12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4" name="フリーフォーム 12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5" name="フリーフォーム 12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6" name="円/楕円 12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7" name="フリーフォーム 12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8" name="フリーフォーム 12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54" name="フリーフォーム 1253"/>
            <p:cNvSpPr/>
            <p:nvPr/>
          </p:nvSpPr>
          <p:spPr>
            <a:xfrm rot="12890567">
              <a:off x="3199337" y="594545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5" name="フリーフォーム 1254"/>
            <p:cNvSpPr/>
            <p:nvPr/>
          </p:nvSpPr>
          <p:spPr>
            <a:xfrm rot="12890567">
              <a:off x="3274627" y="613776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6" name="フリーフォーム 1255"/>
            <p:cNvSpPr/>
            <p:nvPr/>
          </p:nvSpPr>
          <p:spPr>
            <a:xfrm flipH="1">
              <a:off x="3198692" y="57526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7" name="フリーフォーム 1256"/>
            <p:cNvSpPr/>
            <p:nvPr/>
          </p:nvSpPr>
          <p:spPr>
            <a:xfrm flipH="1">
              <a:off x="3185616" y="604288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8" name="フリーフォーム 1257"/>
            <p:cNvSpPr/>
            <p:nvPr/>
          </p:nvSpPr>
          <p:spPr>
            <a:xfrm flipH="1">
              <a:off x="3202089" y="573101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9" name="フリーフォーム 1258"/>
            <p:cNvSpPr/>
            <p:nvPr/>
          </p:nvSpPr>
          <p:spPr>
            <a:xfrm rot="18704418" flipH="1">
              <a:off x="3238006" y="594444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0" name="フリーフォーム 1259"/>
            <p:cNvSpPr/>
            <p:nvPr/>
          </p:nvSpPr>
          <p:spPr>
            <a:xfrm rot="20733585">
              <a:off x="3221037" y="578733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7" name="グループ化 1276"/>
          <p:cNvGrpSpPr/>
          <p:nvPr/>
        </p:nvGrpSpPr>
        <p:grpSpPr>
          <a:xfrm>
            <a:off x="7812890" y="5092296"/>
            <a:ext cx="711065" cy="922913"/>
            <a:chOff x="4528866" y="3978398"/>
            <a:chExt cx="711065" cy="922913"/>
          </a:xfrm>
        </p:grpSpPr>
        <p:grpSp>
          <p:nvGrpSpPr>
            <p:cNvPr id="1278" name="グループ化 1277"/>
            <p:cNvGrpSpPr/>
            <p:nvPr/>
          </p:nvGrpSpPr>
          <p:grpSpPr>
            <a:xfrm rot="12852888" flipH="1">
              <a:off x="4528866" y="4130364"/>
              <a:ext cx="653603" cy="319797"/>
              <a:chOff x="2420972" y="5507034"/>
              <a:chExt cx="653603" cy="319797"/>
            </a:xfrm>
          </p:grpSpPr>
          <p:sp>
            <p:nvSpPr>
              <p:cNvPr id="1325" name="フリーフォーム 1324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6" name="フリーフォーム 1325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7" name="フリーフォーム 1326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8" name="フリーフォーム 1327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9" name="フリーフォーム 1328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0" name="円/楕円 1329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1" name="フリーフォーム 1330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2" name="フリーフォーム 1331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79" name="フリーフォーム 1278"/>
            <p:cNvSpPr/>
            <p:nvPr/>
          </p:nvSpPr>
          <p:spPr>
            <a:xfrm rot="12890567">
              <a:off x="4875878" y="419283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0" name="フリーフォーム 1279"/>
            <p:cNvSpPr/>
            <p:nvPr/>
          </p:nvSpPr>
          <p:spPr>
            <a:xfrm rot="12890567">
              <a:off x="4951168" y="4385149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1" name="フリーフォーム 1280"/>
            <p:cNvSpPr/>
            <p:nvPr/>
          </p:nvSpPr>
          <p:spPr>
            <a:xfrm flipH="1">
              <a:off x="4875233" y="400004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2" name="フリーフォーム 1281"/>
            <p:cNvSpPr/>
            <p:nvPr/>
          </p:nvSpPr>
          <p:spPr>
            <a:xfrm flipH="1">
              <a:off x="4862157" y="429026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3" name="フリーフォーム 1282"/>
            <p:cNvSpPr/>
            <p:nvPr/>
          </p:nvSpPr>
          <p:spPr>
            <a:xfrm flipH="1">
              <a:off x="4878630" y="397839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4" name="フリーフォーム 1283"/>
            <p:cNvSpPr/>
            <p:nvPr/>
          </p:nvSpPr>
          <p:spPr>
            <a:xfrm rot="18704418" flipH="1">
              <a:off x="4914547" y="419182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5" name="フリーフォーム 1284"/>
            <p:cNvSpPr/>
            <p:nvPr/>
          </p:nvSpPr>
          <p:spPr>
            <a:xfrm rot="20733585">
              <a:off x="4897578" y="403472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86" name="グループ化 1285"/>
            <p:cNvGrpSpPr/>
            <p:nvPr/>
          </p:nvGrpSpPr>
          <p:grpSpPr>
            <a:xfrm>
              <a:off x="4539712" y="4351909"/>
              <a:ext cx="653603" cy="319797"/>
              <a:chOff x="2420972" y="5507034"/>
              <a:chExt cx="653603" cy="319797"/>
            </a:xfrm>
          </p:grpSpPr>
          <p:sp>
            <p:nvSpPr>
              <p:cNvPr id="1287" name="フリーフォーム 1286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8" name="フリーフォーム 1287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9" name="フリーフォーム 1288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0" name="フリーフォーム 1289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1" name="フリーフォーム 1290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2" name="円/楕円 1291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3" name="フリーフォーム 1292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4" name="フリーフォーム 1293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474" name="グループ化 1473"/>
          <p:cNvGrpSpPr/>
          <p:nvPr/>
        </p:nvGrpSpPr>
        <p:grpSpPr>
          <a:xfrm>
            <a:off x="2815233" y="5273567"/>
            <a:ext cx="421090" cy="786728"/>
            <a:chOff x="2270125" y="2477471"/>
            <a:chExt cx="615956" cy="1123162"/>
          </a:xfrm>
        </p:grpSpPr>
        <p:sp>
          <p:nvSpPr>
            <p:cNvPr id="1475" name="平行四辺形 1474"/>
            <p:cNvSpPr/>
            <p:nvPr/>
          </p:nvSpPr>
          <p:spPr>
            <a:xfrm rot="5400000" flipH="1">
              <a:off x="2216046" y="293059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6" name="平行四辺形 1475"/>
            <p:cNvSpPr/>
            <p:nvPr/>
          </p:nvSpPr>
          <p:spPr>
            <a:xfrm rot="1800000">
              <a:off x="2331932" y="2477471"/>
              <a:ext cx="494688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7" name="平行四辺形 1476"/>
            <p:cNvSpPr/>
            <p:nvPr/>
          </p:nvSpPr>
          <p:spPr>
            <a:xfrm rot="16200000">
              <a:off x="1945684" y="3018865"/>
              <a:ext cx="903600" cy="25471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8" name="平行四辺形 1477"/>
            <p:cNvSpPr/>
            <p:nvPr/>
          </p:nvSpPr>
          <p:spPr>
            <a:xfrm rot="16200000">
              <a:off x="1995629" y="3033222"/>
              <a:ext cx="803278" cy="210820"/>
            </a:xfrm>
            <a:prstGeom prst="parallelogram">
              <a:avLst>
                <a:gd name="adj" fmla="val 56906"/>
              </a:avLst>
            </a:prstGeom>
            <a:noFill/>
            <a:ln w="63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9" name="平行四辺形 1478"/>
            <p:cNvSpPr/>
            <p:nvPr/>
          </p:nvSpPr>
          <p:spPr>
            <a:xfrm rot="16200000">
              <a:off x="2293934" y="3328691"/>
              <a:ext cx="212328" cy="20532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0" name="円/楕円 1479"/>
            <p:cNvSpPr/>
            <p:nvPr/>
          </p:nvSpPr>
          <p:spPr>
            <a:xfrm>
              <a:off x="2432802" y="3330945"/>
              <a:ext cx="39600" cy="468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81" name="直線コネクタ 1480"/>
            <p:cNvCxnSpPr>
              <a:cxnSpLocks noChangeAspect="1"/>
            </p:cNvCxnSpPr>
            <p:nvPr/>
          </p:nvCxnSpPr>
          <p:spPr>
            <a:xfrm>
              <a:off x="2320270" y="2799298"/>
              <a:ext cx="151200" cy="88091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直線コネクタ 1481"/>
            <p:cNvCxnSpPr>
              <a:cxnSpLocks noChangeAspect="1"/>
            </p:cNvCxnSpPr>
            <p:nvPr/>
          </p:nvCxnSpPr>
          <p:spPr>
            <a:xfrm>
              <a:off x="2313126" y="3213648"/>
              <a:ext cx="161971" cy="94366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3" name="円/楕円 1482"/>
            <p:cNvSpPr/>
            <p:nvPr/>
          </p:nvSpPr>
          <p:spPr>
            <a:xfrm>
              <a:off x="2317888" y="3079184"/>
              <a:ext cx="39600" cy="46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4" name="円/楕円 1483"/>
            <p:cNvSpPr/>
            <p:nvPr/>
          </p:nvSpPr>
          <p:spPr>
            <a:xfrm>
              <a:off x="2320788" y="3151749"/>
              <a:ext cx="32400" cy="39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5" name="平行四辺形 1484"/>
            <p:cNvSpPr/>
            <p:nvPr/>
          </p:nvSpPr>
          <p:spPr>
            <a:xfrm rot="5400000" flipH="1">
              <a:off x="2686207" y="3235140"/>
              <a:ext cx="218702" cy="11916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86" name="グループ化 1485"/>
          <p:cNvGrpSpPr/>
          <p:nvPr/>
        </p:nvGrpSpPr>
        <p:grpSpPr>
          <a:xfrm>
            <a:off x="5587326" y="1395474"/>
            <a:ext cx="612550" cy="529690"/>
            <a:chOff x="4699474" y="3879131"/>
            <a:chExt cx="612550" cy="529690"/>
          </a:xfrm>
        </p:grpSpPr>
        <p:grpSp>
          <p:nvGrpSpPr>
            <p:cNvPr id="1487" name="グループ化 1486"/>
            <p:cNvGrpSpPr/>
            <p:nvPr/>
          </p:nvGrpSpPr>
          <p:grpSpPr>
            <a:xfrm>
              <a:off x="4699474" y="3879131"/>
              <a:ext cx="612550" cy="529690"/>
              <a:chOff x="4699474" y="3879131"/>
              <a:chExt cx="612550" cy="529690"/>
            </a:xfrm>
          </p:grpSpPr>
          <p:sp>
            <p:nvSpPr>
              <p:cNvPr id="1489" name="平行四辺形 1488"/>
              <p:cNvSpPr/>
              <p:nvPr/>
            </p:nvSpPr>
            <p:spPr>
              <a:xfrm rot="19800000" flipH="1">
                <a:off x="4710848" y="4225379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0" name="アーチ 1489"/>
              <p:cNvSpPr/>
              <p:nvPr/>
            </p:nvSpPr>
            <p:spPr>
              <a:xfrm rot="19800000">
                <a:off x="4699474" y="3888508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1" name="平行四辺形 1490"/>
              <p:cNvSpPr/>
              <p:nvPr/>
            </p:nvSpPr>
            <p:spPr>
              <a:xfrm rot="5400000" flipH="1">
                <a:off x="5016980" y="4103498"/>
                <a:ext cx="311522" cy="24962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2" name="平行四辺形 1491"/>
              <p:cNvSpPr/>
              <p:nvPr/>
            </p:nvSpPr>
            <p:spPr>
              <a:xfrm rot="1800000">
                <a:off x="4744488" y="3920196"/>
                <a:ext cx="524821" cy="25317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3" name="アーチ 1492"/>
              <p:cNvSpPr/>
              <p:nvPr/>
            </p:nvSpPr>
            <p:spPr>
              <a:xfrm rot="19800000">
                <a:off x="4715754" y="3900964"/>
                <a:ext cx="256937" cy="10157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4" name="アーチ 1493"/>
              <p:cNvSpPr/>
              <p:nvPr/>
            </p:nvSpPr>
            <p:spPr>
              <a:xfrm rot="19800000">
                <a:off x="4786785" y="3902971"/>
                <a:ext cx="191249" cy="101579"/>
              </a:xfrm>
              <a:prstGeom prst="blockArc">
                <a:avLst>
                  <a:gd name="adj1" fmla="val 10845310"/>
                  <a:gd name="adj2" fmla="val 650667"/>
                  <a:gd name="adj3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5" name="平行四辺形 1494"/>
              <p:cNvSpPr/>
              <p:nvPr/>
            </p:nvSpPr>
            <p:spPr>
              <a:xfrm rot="16200000">
                <a:off x="4693539" y="4023687"/>
                <a:ext cx="371864" cy="33461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6" name="平行四辺形 1495"/>
              <p:cNvSpPr>
                <a:spLocks/>
              </p:cNvSpPr>
              <p:nvPr/>
            </p:nvSpPr>
            <p:spPr>
              <a:xfrm rot="16200000">
                <a:off x="4861102" y="4226840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7" name="平行四辺形 1496"/>
              <p:cNvSpPr/>
              <p:nvPr/>
            </p:nvSpPr>
            <p:spPr>
              <a:xfrm rot="19800000" flipH="1">
                <a:off x="4825865" y="3879131"/>
                <a:ext cx="303538" cy="25318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8" name="アーチ 1497"/>
              <p:cNvSpPr/>
              <p:nvPr/>
            </p:nvSpPr>
            <p:spPr>
              <a:xfrm rot="19800000">
                <a:off x="4743481" y="389848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9" name="平行四辺形 1498"/>
              <p:cNvSpPr>
                <a:spLocks noChangeAspect="1"/>
              </p:cNvSpPr>
              <p:nvPr/>
            </p:nvSpPr>
            <p:spPr>
              <a:xfrm rot="19800000" flipH="1">
                <a:off x="4808222" y="3895956"/>
                <a:ext cx="72000" cy="25848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0" name="円/楕円 1499"/>
              <p:cNvSpPr>
                <a:spLocks/>
              </p:cNvSpPr>
              <p:nvPr/>
            </p:nvSpPr>
            <p:spPr>
              <a:xfrm rot="3600000">
                <a:off x="4847401" y="3890275"/>
                <a:ext cx="18000" cy="21600"/>
              </a:xfrm>
              <a:prstGeom prst="ellipse">
                <a:avLst/>
              </a:prstGeom>
              <a:solidFill>
                <a:srgbClr val="FF990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1" name="円/楕円 1500"/>
              <p:cNvSpPr>
                <a:spLocks/>
              </p:cNvSpPr>
              <p:nvPr/>
            </p:nvSpPr>
            <p:spPr>
              <a:xfrm rot="3600000">
                <a:off x="4823408" y="3903334"/>
                <a:ext cx="18000" cy="21600"/>
              </a:xfrm>
              <a:prstGeom prst="ellipse">
                <a:avLst/>
              </a:prstGeom>
              <a:solidFill>
                <a:srgbClr val="A6D87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2" name="フリーフォーム 1501"/>
              <p:cNvSpPr/>
              <p:nvPr/>
            </p:nvSpPr>
            <p:spPr>
              <a:xfrm>
                <a:off x="4715853" y="419064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3" name="平行四辺形 1502"/>
              <p:cNvSpPr/>
              <p:nvPr/>
            </p:nvSpPr>
            <p:spPr>
              <a:xfrm rot="19800000" flipH="1">
                <a:off x="4711897" y="4220491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4" name="フリーフォーム 1503"/>
              <p:cNvSpPr/>
              <p:nvPr/>
            </p:nvSpPr>
            <p:spPr>
              <a:xfrm>
                <a:off x="4894540" y="430003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5" name="平行四辺形 1504"/>
              <p:cNvSpPr>
                <a:spLocks/>
              </p:cNvSpPr>
              <p:nvPr/>
            </p:nvSpPr>
            <p:spPr>
              <a:xfrm rot="16200000">
                <a:off x="4771393" y="4173165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6" name="平行四辺形 1505"/>
              <p:cNvSpPr/>
              <p:nvPr/>
            </p:nvSpPr>
            <p:spPr>
              <a:xfrm rot="19800000" flipH="1">
                <a:off x="4862454" y="3928754"/>
                <a:ext cx="234036" cy="19520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7" name="アーチ 1506"/>
              <p:cNvSpPr/>
              <p:nvPr/>
            </p:nvSpPr>
            <p:spPr>
              <a:xfrm rot="19800000">
                <a:off x="5042180" y="4095630"/>
                <a:ext cx="256937" cy="10157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8" name="アーチ 1507"/>
              <p:cNvSpPr/>
              <p:nvPr/>
            </p:nvSpPr>
            <p:spPr>
              <a:xfrm rot="19800000">
                <a:off x="5035341" y="4081462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9" name="アーチ 1508"/>
              <p:cNvSpPr/>
              <p:nvPr/>
            </p:nvSpPr>
            <p:spPr>
              <a:xfrm rot="19800000">
                <a:off x="5059034" y="4132477"/>
                <a:ext cx="204946" cy="101579"/>
              </a:xfrm>
              <a:prstGeom prst="blockArc">
                <a:avLst>
                  <a:gd name="adj1" fmla="val 9949174"/>
                  <a:gd name="adj2" fmla="val 650667"/>
                  <a:gd name="adj3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0" name="アーチ 1509"/>
              <p:cNvSpPr/>
              <p:nvPr/>
            </p:nvSpPr>
            <p:spPr>
              <a:xfrm rot="19800000">
                <a:off x="5210046" y="4069699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1" name="アーチ 1510"/>
              <p:cNvSpPr/>
              <p:nvPr/>
            </p:nvSpPr>
            <p:spPr>
              <a:xfrm rot="19800000">
                <a:off x="5142002" y="4096245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2" name="アーチ 1511"/>
              <p:cNvSpPr/>
              <p:nvPr/>
            </p:nvSpPr>
            <p:spPr>
              <a:xfrm rot="19800000">
                <a:off x="5060496" y="4186193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3" name="アーチ 1512"/>
              <p:cNvSpPr/>
              <p:nvPr/>
            </p:nvSpPr>
            <p:spPr>
              <a:xfrm rot="19800000">
                <a:off x="4995942" y="404405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88" name="直線コネクタ 1487"/>
            <p:cNvCxnSpPr/>
            <p:nvPr/>
          </p:nvCxnSpPr>
          <p:spPr>
            <a:xfrm flipV="1">
              <a:off x="4858476" y="4333511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5" name="グループ化 1584"/>
          <p:cNvGrpSpPr/>
          <p:nvPr/>
        </p:nvGrpSpPr>
        <p:grpSpPr>
          <a:xfrm>
            <a:off x="5940015" y="1659279"/>
            <a:ext cx="612550" cy="529690"/>
            <a:chOff x="2175754" y="3554180"/>
            <a:chExt cx="612550" cy="529690"/>
          </a:xfrm>
        </p:grpSpPr>
        <p:sp>
          <p:nvSpPr>
            <p:cNvPr id="1586" name="平行四辺形 1585"/>
            <p:cNvSpPr/>
            <p:nvPr/>
          </p:nvSpPr>
          <p:spPr>
            <a:xfrm rot="1800000">
              <a:off x="2551684" y="3900428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7" name="アーチ 1586"/>
            <p:cNvSpPr/>
            <p:nvPr/>
          </p:nvSpPr>
          <p:spPr>
            <a:xfrm rot="1800000" flipH="1">
              <a:off x="2511621" y="3563557"/>
              <a:ext cx="276683" cy="12339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88" name="平行四辺形 1587"/>
            <p:cNvSpPr/>
            <p:nvPr/>
          </p:nvSpPr>
          <p:spPr>
            <a:xfrm rot="16200000">
              <a:off x="2161482" y="3766818"/>
              <a:ext cx="311522" cy="26355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9" name="平行四辺形 1588"/>
            <p:cNvSpPr/>
            <p:nvPr/>
          </p:nvSpPr>
          <p:spPr>
            <a:xfrm rot="19800000" flipH="1">
              <a:off x="2218469" y="3595245"/>
              <a:ext cx="524821" cy="2531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0" name="アーチ 1589"/>
            <p:cNvSpPr/>
            <p:nvPr/>
          </p:nvSpPr>
          <p:spPr>
            <a:xfrm rot="1800000" flipH="1">
              <a:off x="2515087" y="3576013"/>
              <a:ext cx="256937" cy="10157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1" name="アーチ 1590"/>
            <p:cNvSpPr/>
            <p:nvPr/>
          </p:nvSpPr>
          <p:spPr>
            <a:xfrm rot="1800000" flipH="1">
              <a:off x="2509744" y="3578020"/>
              <a:ext cx="191249" cy="101579"/>
            </a:xfrm>
            <a:prstGeom prst="blockArc">
              <a:avLst>
                <a:gd name="adj1" fmla="val 10845310"/>
                <a:gd name="adj2" fmla="val 650667"/>
                <a:gd name="adj3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2" name="平行四辺形 1591"/>
            <p:cNvSpPr/>
            <p:nvPr/>
          </p:nvSpPr>
          <p:spPr>
            <a:xfrm rot="5400000" flipH="1">
              <a:off x="2422375" y="3698736"/>
              <a:ext cx="371864" cy="33461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3" name="平行四辺形 1592"/>
            <p:cNvSpPr>
              <a:spLocks/>
            </p:cNvSpPr>
            <p:nvPr/>
          </p:nvSpPr>
          <p:spPr>
            <a:xfrm rot="5400000" flipH="1">
              <a:off x="2506653" y="39018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4" name="平行四辺形 1593"/>
            <p:cNvSpPr/>
            <p:nvPr/>
          </p:nvSpPr>
          <p:spPr>
            <a:xfrm rot="1800000">
              <a:off x="2358375" y="3554180"/>
              <a:ext cx="303538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5" name="アーチ 1594"/>
            <p:cNvSpPr/>
            <p:nvPr/>
          </p:nvSpPr>
          <p:spPr>
            <a:xfrm rot="1800000" flipH="1">
              <a:off x="2489382" y="357352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6" name="平行四辺形 1595"/>
            <p:cNvSpPr>
              <a:spLocks noChangeAspect="1"/>
            </p:cNvSpPr>
            <p:nvPr/>
          </p:nvSpPr>
          <p:spPr>
            <a:xfrm rot="1800000">
              <a:off x="2607556" y="3571005"/>
              <a:ext cx="72000" cy="2584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7" name="円/楕円 1596"/>
            <p:cNvSpPr>
              <a:spLocks/>
            </p:cNvSpPr>
            <p:nvPr/>
          </p:nvSpPr>
          <p:spPr>
            <a:xfrm rot="18000000" flipH="1">
              <a:off x="2622377" y="3565324"/>
              <a:ext cx="18000" cy="21600"/>
            </a:xfrm>
            <a:prstGeom prst="ellipse">
              <a:avLst/>
            </a:prstGeom>
            <a:solidFill>
              <a:srgbClr val="FF990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8" name="円/楕円 1597"/>
            <p:cNvSpPr>
              <a:spLocks/>
            </p:cNvSpPr>
            <p:nvPr/>
          </p:nvSpPr>
          <p:spPr>
            <a:xfrm rot="18000000" flipH="1">
              <a:off x="2646370" y="3578383"/>
              <a:ext cx="18000" cy="21600"/>
            </a:xfrm>
            <a:prstGeom prst="ellipse">
              <a:avLst/>
            </a:prstGeom>
            <a:solidFill>
              <a:srgbClr val="A6D87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9" name="フリーフォーム 1598"/>
            <p:cNvSpPr/>
            <p:nvPr/>
          </p:nvSpPr>
          <p:spPr>
            <a:xfrm flipH="1">
              <a:off x="2699870" y="386568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0" name="平行四辺形 1599"/>
            <p:cNvSpPr/>
            <p:nvPr/>
          </p:nvSpPr>
          <p:spPr>
            <a:xfrm rot="1800000">
              <a:off x="2550635" y="3895540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1" name="フリーフォーム 1600"/>
            <p:cNvSpPr/>
            <p:nvPr/>
          </p:nvSpPr>
          <p:spPr>
            <a:xfrm flipH="1">
              <a:off x="2521183" y="397507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2" name="平行四辺形 1601"/>
            <p:cNvSpPr>
              <a:spLocks/>
            </p:cNvSpPr>
            <p:nvPr/>
          </p:nvSpPr>
          <p:spPr>
            <a:xfrm rot="5400000" flipH="1">
              <a:off x="2596362" y="38513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3" name="平行四辺形 1602"/>
            <p:cNvSpPr/>
            <p:nvPr/>
          </p:nvSpPr>
          <p:spPr>
            <a:xfrm rot="1800000">
              <a:off x="2391288" y="3603803"/>
              <a:ext cx="234036" cy="195209"/>
            </a:xfrm>
            <a:prstGeom prst="parallelogram">
              <a:avLst>
                <a:gd name="adj" fmla="val 5690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4" name="アーチ 1603"/>
            <p:cNvSpPr/>
            <p:nvPr/>
          </p:nvSpPr>
          <p:spPr>
            <a:xfrm rot="1800000" flipH="1">
              <a:off x="2188661" y="3770679"/>
              <a:ext cx="256937" cy="10157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5" name="アーチ 1604"/>
            <p:cNvSpPr/>
            <p:nvPr/>
          </p:nvSpPr>
          <p:spPr>
            <a:xfrm rot="1800000" flipH="1">
              <a:off x="2175754" y="3756511"/>
              <a:ext cx="276683" cy="123399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6" name="アーチ 1605"/>
            <p:cNvSpPr/>
            <p:nvPr/>
          </p:nvSpPr>
          <p:spPr>
            <a:xfrm rot="1800000" flipH="1">
              <a:off x="2223798" y="3807526"/>
              <a:ext cx="204946" cy="101579"/>
            </a:xfrm>
            <a:prstGeom prst="blockArc">
              <a:avLst>
                <a:gd name="adj1" fmla="val 9949174"/>
                <a:gd name="adj2" fmla="val 650667"/>
                <a:gd name="adj3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7" name="アーチ 1606"/>
            <p:cNvSpPr/>
            <p:nvPr/>
          </p:nvSpPr>
          <p:spPr>
            <a:xfrm rot="1800000" flipH="1">
              <a:off x="2200518" y="3744748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8" name="アーチ 1607"/>
            <p:cNvSpPr/>
            <p:nvPr/>
          </p:nvSpPr>
          <p:spPr>
            <a:xfrm rot="1800000" flipH="1">
              <a:off x="2273324" y="3771294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9" name="アーチ 1608"/>
            <p:cNvSpPr/>
            <p:nvPr/>
          </p:nvSpPr>
          <p:spPr>
            <a:xfrm rot="1800000" flipH="1">
              <a:off x="2354830" y="3861242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10" name="アーチ 1609"/>
            <p:cNvSpPr/>
            <p:nvPr/>
          </p:nvSpPr>
          <p:spPr>
            <a:xfrm rot="1800000" flipH="1">
              <a:off x="2236921" y="371909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611" name="直線コネクタ 1610"/>
            <p:cNvCxnSpPr/>
            <p:nvPr/>
          </p:nvCxnSpPr>
          <p:spPr>
            <a:xfrm flipH="1" flipV="1">
              <a:off x="2513596" y="4008560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1336060" y="1668859"/>
            <a:ext cx="574025" cy="566205"/>
            <a:chOff x="546049" y="1028652"/>
            <a:chExt cx="847451" cy="835906"/>
          </a:xfrm>
        </p:grpSpPr>
        <p:sp>
          <p:nvSpPr>
            <p:cNvPr id="413" name="平行四辺形 412"/>
            <p:cNvSpPr/>
            <p:nvPr/>
          </p:nvSpPr>
          <p:spPr>
            <a:xfrm rot="16200000">
              <a:off x="811065" y="1105934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>
            <a:xfrm rot="1800000">
              <a:off x="560882" y="1524165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平行四辺形 414"/>
            <p:cNvSpPr/>
            <p:nvPr/>
          </p:nvSpPr>
          <p:spPr>
            <a:xfrm rot="1800000">
              <a:off x="546049" y="1509194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平行四辺形 415"/>
            <p:cNvSpPr/>
            <p:nvPr/>
          </p:nvSpPr>
          <p:spPr>
            <a:xfrm rot="16200000">
              <a:off x="788468" y="1099770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>
            <a:xfrm rot="16200000">
              <a:off x="813276" y="1111501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平行四辺形 417"/>
            <p:cNvSpPr/>
            <p:nvPr/>
          </p:nvSpPr>
          <p:spPr>
            <a:xfrm rot="1800000">
              <a:off x="755897" y="1716126"/>
              <a:ext cx="213671" cy="599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平行四辺形 418"/>
            <p:cNvSpPr/>
            <p:nvPr/>
          </p:nvSpPr>
          <p:spPr>
            <a:xfrm rot="1800000">
              <a:off x="762325" y="1582442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>
            <a:xfrm rot="1800000">
              <a:off x="785367" y="158329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平行四辺形 420"/>
            <p:cNvSpPr/>
            <p:nvPr/>
          </p:nvSpPr>
          <p:spPr>
            <a:xfrm rot="1800000">
              <a:off x="709870" y="1612721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平行四辺形 421"/>
            <p:cNvSpPr/>
            <p:nvPr/>
          </p:nvSpPr>
          <p:spPr>
            <a:xfrm rot="1800000">
              <a:off x="732912" y="161356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>
            <a:xfrm rot="1800000">
              <a:off x="679884" y="1626716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平行四辺形 423"/>
            <p:cNvSpPr/>
            <p:nvPr/>
          </p:nvSpPr>
          <p:spPr>
            <a:xfrm rot="1800000">
              <a:off x="702926" y="162756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平行四辺形 424"/>
            <p:cNvSpPr/>
            <p:nvPr/>
          </p:nvSpPr>
          <p:spPr>
            <a:xfrm rot="1800000">
              <a:off x="647670" y="165886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47" name="グループ化 1746"/>
          <p:cNvGrpSpPr/>
          <p:nvPr/>
        </p:nvGrpSpPr>
        <p:grpSpPr>
          <a:xfrm flipH="1">
            <a:off x="6908305" y="3022790"/>
            <a:ext cx="793000" cy="947040"/>
            <a:chOff x="981819" y="3993699"/>
            <a:chExt cx="793000" cy="947040"/>
          </a:xfrm>
        </p:grpSpPr>
        <p:sp>
          <p:nvSpPr>
            <p:cNvPr id="1748" name="円/楕円 1747"/>
            <p:cNvSpPr/>
            <p:nvPr/>
          </p:nvSpPr>
          <p:spPr>
            <a:xfrm rot="3756610">
              <a:off x="1081001" y="4230163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9" name="円/楕円 1748"/>
            <p:cNvSpPr/>
            <p:nvPr/>
          </p:nvSpPr>
          <p:spPr>
            <a:xfrm rot="20955367">
              <a:off x="1312350" y="4257636"/>
              <a:ext cx="144271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0" name="フリーフォーム 1749"/>
            <p:cNvSpPr/>
            <p:nvPr/>
          </p:nvSpPr>
          <p:spPr>
            <a:xfrm>
              <a:off x="1063464" y="42697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1" name="円/楕円 1750"/>
            <p:cNvSpPr/>
            <p:nvPr/>
          </p:nvSpPr>
          <p:spPr>
            <a:xfrm rot="17481509">
              <a:off x="1041580" y="4523074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2" name="円/楕円 1751"/>
            <p:cNvSpPr/>
            <p:nvPr/>
          </p:nvSpPr>
          <p:spPr>
            <a:xfrm rot="693920">
              <a:off x="989738" y="4323332"/>
              <a:ext cx="109501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3" name="円/楕円 1752"/>
            <p:cNvSpPr/>
            <p:nvPr/>
          </p:nvSpPr>
          <p:spPr>
            <a:xfrm rot="19560000">
              <a:off x="1460811" y="4469330"/>
              <a:ext cx="53125" cy="189898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54" name="グループ化 1753"/>
            <p:cNvGrpSpPr>
              <a:grpSpLocks noChangeAspect="1"/>
            </p:cNvGrpSpPr>
            <p:nvPr/>
          </p:nvGrpSpPr>
          <p:grpSpPr>
            <a:xfrm>
              <a:off x="1115615" y="3993699"/>
              <a:ext cx="252000" cy="342657"/>
              <a:chOff x="1117228" y="3995891"/>
              <a:chExt cx="238541" cy="324356"/>
            </a:xfrm>
          </p:grpSpPr>
          <p:sp>
            <p:nvSpPr>
              <p:cNvPr id="1775" name="フリーフォーム 1774"/>
              <p:cNvSpPr/>
              <p:nvPr/>
            </p:nvSpPr>
            <p:spPr>
              <a:xfrm>
                <a:off x="1141449" y="4063377"/>
                <a:ext cx="175038" cy="252533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6" name="フリーフォーム 1775"/>
              <p:cNvSpPr/>
              <p:nvPr/>
            </p:nvSpPr>
            <p:spPr>
              <a:xfrm>
                <a:off x="1117228" y="3995891"/>
                <a:ext cx="231181" cy="324356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7" name="フリーフォーム 1776"/>
              <p:cNvSpPr/>
              <p:nvPr/>
            </p:nvSpPr>
            <p:spPr>
              <a:xfrm rot="212873" flipH="1">
                <a:off x="1190966" y="4083747"/>
                <a:ext cx="145914" cy="216695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8" name="フリーフォーム 1777"/>
              <p:cNvSpPr/>
              <p:nvPr/>
            </p:nvSpPr>
            <p:spPr>
              <a:xfrm>
                <a:off x="1152525" y="4133850"/>
                <a:ext cx="200411" cy="37129"/>
              </a:xfrm>
              <a:custGeom>
                <a:avLst/>
                <a:gdLst>
                  <a:gd name="connsiteX0" fmla="*/ 0 w 200411"/>
                  <a:gd name="connsiteY0" fmla="*/ 16668 h 37129"/>
                  <a:gd name="connsiteX1" fmla="*/ 61912 w 200411"/>
                  <a:gd name="connsiteY1" fmla="*/ 35718 h 37129"/>
                  <a:gd name="connsiteX2" fmla="*/ 69056 w 200411"/>
                  <a:gd name="connsiteY2" fmla="*/ 35718 h 37129"/>
                  <a:gd name="connsiteX3" fmla="*/ 133350 w 200411"/>
                  <a:gd name="connsiteY3" fmla="*/ 30956 h 37129"/>
                  <a:gd name="connsiteX4" fmla="*/ 195262 w 200411"/>
                  <a:gd name="connsiteY4" fmla="*/ 21431 h 37129"/>
                  <a:gd name="connsiteX5" fmla="*/ 197643 w 200411"/>
                  <a:gd name="connsiteY5" fmla="*/ 0 h 37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411" h="37129">
                    <a:moveTo>
                      <a:pt x="0" y="16668"/>
                    </a:moveTo>
                    <a:lnTo>
                      <a:pt x="61912" y="35718"/>
                    </a:lnTo>
                    <a:cubicBezTo>
                      <a:pt x="73421" y="38893"/>
                      <a:pt x="69056" y="35718"/>
                      <a:pt x="69056" y="35718"/>
                    </a:cubicBezTo>
                    <a:cubicBezTo>
                      <a:pt x="80962" y="34924"/>
                      <a:pt x="112316" y="33337"/>
                      <a:pt x="133350" y="30956"/>
                    </a:cubicBezTo>
                    <a:cubicBezTo>
                      <a:pt x="154384" y="28575"/>
                      <a:pt x="184546" y="26590"/>
                      <a:pt x="195262" y="21431"/>
                    </a:cubicBezTo>
                    <a:cubicBezTo>
                      <a:pt x="205978" y="16272"/>
                      <a:pt x="196452" y="2381"/>
                      <a:pt x="197643" y="0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9" name="フローチャート: 論理積ゲート 1778"/>
              <p:cNvSpPr>
                <a:spLocks noChangeAspect="1"/>
              </p:cNvSpPr>
              <p:nvPr/>
            </p:nvSpPr>
            <p:spPr>
              <a:xfrm rot="5280000">
                <a:off x="1229090" y="4161240"/>
                <a:ext cx="43200" cy="63566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0" name="フローチャート: 論理積ゲート 1779"/>
              <p:cNvSpPr>
                <a:spLocks noChangeAspect="1"/>
              </p:cNvSpPr>
              <p:nvPr/>
            </p:nvSpPr>
            <p:spPr>
              <a:xfrm rot="4500000">
                <a:off x="1311283" y="4154264"/>
                <a:ext cx="36000" cy="52972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55" name="グループ化 1754"/>
            <p:cNvGrpSpPr/>
            <p:nvPr/>
          </p:nvGrpSpPr>
          <p:grpSpPr>
            <a:xfrm>
              <a:off x="1189731" y="4396832"/>
              <a:ext cx="585088" cy="543907"/>
              <a:chOff x="1189731" y="4396832"/>
              <a:chExt cx="585088" cy="543907"/>
            </a:xfrm>
          </p:grpSpPr>
          <p:grpSp>
            <p:nvGrpSpPr>
              <p:cNvPr id="1756" name="グループ化 1755"/>
              <p:cNvGrpSpPr/>
              <p:nvPr/>
            </p:nvGrpSpPr>
            <p:grpSpPr>
              <a:xfrm>
                <a:off x="1209170" y="4396832"/>
                <a:ext cx="565649" cy="543907"/>
                <a:chOff x="2743473" y="5180641"/>
                <a:chExt cx="565649" cy="543907"/>
              </a:xfrm>
            </p:grpSpPr>
            <p:sp>
              <p:nvSpPr>
                <p:cNvPr id="1765" name="平行四辺形 1764"/>
                <p:cNvSpPr/>
                <p:nvPr/>
              </p:nvSpPr>
              <p:spPr>
                <a:xfrm rot="1800000">
                  <a:off x="2777917" y="5369397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6" name="平行四辺形 1765"/>
                <p:cNvSpPr/>
                <p:nvPr/>
              </p:nvSpPr>
              <p:spPr>
                <a:xfrm rot="1800000">
                  <a:off x="2766388" y="5357760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7" name="平行四辺形 1766"/>
                <p:cNvSpPr/>
                <p:nvPr/>
              </p:nvSpPr>
              <p:spPr>
                <a:xfrm rot="19800000" flipH="1">
                  <a:off x="2781643" y="550997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8" name="平行四辺形 1767"/>
                <p:cNvSpPr/>
                <p:nvPr/>
              </p:nvSpPr>
              <p:spPr>
                <a:xfrm rot="19800000" flipH="1">
                  <a:off x="2836657" y="5534613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9" name="平行四辺形 1768"/>
                <p:cNvSpPr/>
                <p:nvPr/>
              </p:nvSpPr>
              <p:spPr>
                <a:xfrm rot="19800000" flipH="1">
                  <a:off x="2810846" y="5525506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0" name="平行四辺形 1769"/>
                <p:cNvSpPr/>
                <p:nvPr/>
              </p:nvSpPr>
              <p:spPr>
                <a:xfrm rot="19800000" flipH="1">
                  <a:off x="2743473" y="548745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1" name="平行四辺形 1770"/>
                <p:cNvSpPr/>
                <p:nvPr/>
              </p:nvSpPr>
              <p:spPr>
                <a:xfrm rot="19800000" flipH="1">
                  <a:off x="2760595" y="5505633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2" name="フリーフォーム 1771"/>
                <p:cNvSpPr/>
                <p:nvPr/>
              </p:nvSpPr>
              <p:spPr>
                <a:xfrm rot="3027970">
                  <a:off x="2996523" y="5370625"/>
                  <a:ext cx="127384" cy="72794"/>
                </a:xfrm>
                <a:custGeom>
                  <a:avLst/>
                  <a:gdLst>
                    <a:gd name="connsiteX0" fmla="*/ 349 w 386203"/>
                    <a:gd name="connsiteY0" fmla="*/ 178909 h 220696"/>
                    <a:gd name="connsiteX1" fmla="*/ 109886 w 386203"/>
                    <a:gd name="connsiteY1" fmla="*/ 47941 h 220696"/>
                    <a:gd name="connsiteX2" fmla="*/ 267049 w 386203"/>
                    <a:gd name="connsiteY2" fmla="*/ 316 h 220696"/>
                    <a:gd name="connsiteX3" fmla="*/ 209899 w 386203"/>
                    <a:gd name="connsiteY3" fmla="*/ 26509 h 220696"/>
                    <a:gd name="connsiteX4" fmla="*/ 352774 w 386203"/>
                    <a:gd name="connsiteY4" fmla="*/ 12222 h 220696"/>
                    <a:gd name="connsiteX5" fmla="*/ 238474 w 386203"/>
                    <a:gd name="connsiteY5" fmla="*/ 52703 h 220696"/>
                    <a:gd name="connsiteX6" fmla="*/ 386111 w 386203"/>
                    <a:gd name="connsiteY6" fmla="*/ 40797 h 220696"/>
                    <a:gd name="connsiteX7" fmla="*/ 259905 w 386203"/>
                    <a:gd name="connsiteY7" fmla="*/ 93184 h 220696"/>
                    <a:gd name="connsiteX8" fmla="*/ 214661 w 386203"/>
                    <a:gd name="connsiteY8" fmla="*/ 145572 h 220696"/>
                    <a:gd name="connsiteX9" fmla="*/ 336105 w 386203"/>
                    <a:gd name="connsiteY9" fmla="*/ 133666 h 220696"/>
                    <a:gd name="connsiteX10" fmla="*/ 257524 w 386203"/>
                    <a:gd name="connsiteY10" fmla="*/ 167003 h 220696"/>
                    <a:gd name="connsiteX11" fmla="*/ 178942 w 386203"/>
                    <a:gd name="connsiteY11" fmla="*/ 193197 h 220696"/>
                    <a:gd name="connsiteX12" fmla="*/ 133699 w 386203"/>
                    <a:gd name="connsiteY12" fmla="*/ 202722 h 220696"/>
                    <a:gd name="connsiteX13" fmla="*/ 76549 w 386203"/>
                    <a:gd name="connsiteY13" fmla="*/ 219391 h 220696"/>
                    <a:gd name="connsiteX14" fmla="*/ 349 w 386203"/>
                    <a:gd name="connsiteY14" fmla="*/ 178909 h 220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203" h="220696">
                      <a:moveTo>
                        <a:pt x="349" y="178909"/>
                      </a:moveTo>
                      <a:cubicBezTo>
                        <a:pt x="5905" y="150334"/>
                        <a:pt x="65436" y="77706"/>
                        <a:pt x="109886" y="47941"/>
                      </a:cubicBezTo>
                      <a:cubicBezTo>
                        <a:pt x="154336" y="18176"/>
                        <a:pt x="250380" y="3888"/>
                        <a:pt x="267049" y="316"/>
                      </a:cubicBezTo>
                      <a:cubicBezTo>
                        <a:pt x="283718" y="-3256"/>
                        <a:pt x="195612" y="24525"/>
                        <a:pt x="209899" y="26509"/>
                      </a:cubicBezTo>
                      <a:cubicBezTo>
                        <a:pt x="224186" y="28493"/>
                        <a:pt x="348012" y="7856"/>
                        <a:pt x="352774" y="12222"/>
                      </a:cubicBezTo>
                      <a:cubicBezTo>
                        <a:pt x="357536" y="16588"/>
                        <a:pt x="232918" y="47941"/>
                        <a:pt x="238474" y="52703"/>
                      </a:cubicBezTo>
                      <a:cubicBezTo>
                        <a:pt x="244030" y="57465"/>
                        <a:pt x="382539" y="34050"/>
                        <a:pt x="386111" y="40797"/>
                      </a:cubicBezTo>
                      <a:cubicBezTo>
                        <a:pt x="389683" y="47544"/>
                        <a:pt x="288480" y="75722"/>
                        <a:pt x="259905" y="93184"/>
                      </a:cubicBezTo>
                      <a:cubicBezTo>
                        <a:pt x="231330" y="110646"/>
                        <a:pt x="201961" y="138825"/>
                        <a:pt x="214661" y="145572"/>
                      </a:cubicBezTo>
                      <a:cubicBezTo>
                        <a:pt x="227361" y="152319"/>
                        <a:pt x="328961" y="130094"/>
                        <a:pt x="336105" y="133666"/>
                      </a:cubicBezTo>
                      <a:cubicBezTo>
                        <a:pt x="343249" y="137238"/>
                        <a:pt x="283718" y="157081"/>
                        <a:pt x="257524" y="167003"/>
                      </a:cubicBezTo>
                      <a:cubicBezTo>
                        <a:pt x="231330" y="176925"/>
                        <a:pt x="199580" y="187244"/>
                        <a:pt x="178942" y="193197"/>
                      </a:cubicBezTo>
                      <a:cubicBezTo>
                        <a:pt x="158304" y="199150"/>
                        <a:pt x="150765" y="198356"/>
                        <a:pt x="133699" y="202722"/>
                      </a:cubicBezTo>
                      <a:cubicBezTo>
                        <a:pt x="116633" y="207088"/>
                        <a:pt x="95996" y="225741"/>
                        <a:pt x="76549" y="219391"/>
                      </a:cubicBezTo>
                      <a:cubicBezTo>
                        <a:pt x="57102" y="213041"/>
                        <a:pt x="-5207" y="207484"/>
                        <a:pt x="349" y="178909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3" name="平行四辺形 1772"/>
                <p:cNvSpPr/>
                <p:nvPr/>
              </p:nvSpPr>
              <p:spPr>
                <a:xfrm rot="5400000" flipV="1">
                  <a:off x="2852839" y="5250567"/>
                  <a:ext cx="507083" cy="39831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4" name="平行四辺形 1773"/>
                <p:cNvSpPr/>
                <p:nvPr/>
              </p:nvSpPr>
              <p:spPr>
                <a:xfrm rot="5400000" flipV="1">
                  <a:off x="2858613" y="5235917"/>
                  <a:ext cx="505785" cy="39523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57" name="フリーフォーム 1756"/>
              <p:cNvSpPr/>
              <p:nvPr/>
            </p:nvSpPr>
            <p:spPr>
              <a:xfrm rot="1202737">
                <a:off x="1189731" y="472023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8" name="円/楕円 1757"/>
              <p:cNvSpPr/>
              <p:nvPr/>
            </p:nvSpPr>
            <p:spPr>
              <a:xfrm rot="4709059">
                <a:off x="1198976" y="467436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9" name="フリーフォーム 1758"/>
              <p:cNvSpPr/>
              <p:nvPr/>
            </p:nvSpPr>
            <p:spPr>
              <a:xfrm rot="17606825">
                <a:off x="1290988" y="4656431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0" name="フリーフォーム 1759"/>
              <p:cNvSpPr/>
              <p:nvPr/>
            </p:nvSpPr>
            <p:spPr>
              <a:xfrm rot="21531773">
                <a:off x="1222413" y="467776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1" name="フリーフォーム 1760"/>
              <p:cNvSpPr/>
              <p:nvPr/>
            </p:nvSpPr>
            <p:spPr>
              <a:xfrm rot="785931">
                <a:off x="1232795" y="470653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2" name="フリーフォーム 1761"/>
              <p:cNvSpPr/>
              <p:nvPr/>
            </p:nvSpPr>
            <p:spPr>
              <a:xfrm rot="851209">
                <a:off x="1211949" y="471857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フリーフォーム 1762"/>
              <p:cNvSpPr/>
              <p:nvPr/>
            </p:nvSpPr>
            <p:spPr>
              <a:xfrm rot="9780004">
                <a:off x="1235996" y="465807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4" name="円/楕円 1763"/>
              <p:cNvSpPr/>
              <p:nvPr/>
            </p:nvSpPr>
            <p:spPr>
              <a:xfrm rot="4709059">
                <a:off x="1207938" y="4680145"/>
                <a:ext cx="48263" cy="482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9" name="平行四辺形 278"/>
          <p:cNvSpPr/>
          <p:nvPr/>
        </p:nvSpPr>
        <p:spPr>
          <a:xfrm rot="1800000">
            <a:off x="2190138" y="2606077"/>
            <a:ext cx="2934382" cy="767025"/>
          </a:xfrm>
          <a:prstGeom prst="parallelogram">
            <a:avLst>
              <a:gd name="adj" fmla="val 56906"/>
            </a:avLst>
          </a:prstGeom>
          <a:solidFill>
            <a:srgbClr val="BD9D7D"/>
          </a:solidFill>
          <a:ln>
            <a:solidFill>
              <a:srgbClr val="BD9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5" name="グループ化 214"/>
          <p:cNvGrpSpPr/>
          <p:nvPr/>
        </p:nvGrpSpPr>
        <p:grpSpPr>
          <a:xfrm>
            <a:off x="3700007" y="2762672"/>
            <a:ext cx="658681" cy="649707"/>
            <a:chOff x="1196861" y="5277538"/>
            <a:chExt cx="847452" cy="835889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85" y="5354814"/>
              <a:ext cx="652394" cy="51246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5" y="5773041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1" y="5758069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87" y="5348648"/>
              <a:ext cx="650724" cy="50850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95" y="5360382"/>
              <a:ext cx="602949" cy="485191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2" y="5923734"/>
              <a:ext cx="213672" cy="1042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7" y="5831331"/>
              <a:ext cx="607021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9" y="583218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2" y="5861570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44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613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8" y="587655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1" y="2813938"/>
            <a:ext cx="705290" cy="947795"/>
            <a:chOff x="3481061" y="2813938"/>
            <a:chExt cx="705290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50711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9669" y="320054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1" y="31506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3736862" y="317400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3" name="グループ化 842"/>
          <p:cNvGrpSpPr>
            <a:grpSpLocks noChangeAspect="1"/>
          </p:cNvGrpSpPr>
          <p:nvPr/>
        </p:nvGrpSpPr>
        <p:grpSpPr>
          <a:xfrm>
            <a:off x="3637902" y="2357356"/>
            <a:ext cx="231459" cy="429903"/>
            <a:chOff x="3035669" y="660659"/>
            <a:chExt cx="496809" cy="922754"/>
          </a:xfrm>
        </p:grpSpPr>
        <p:grpSp>
          <p:nvGrpSpPr>
            <p:cNvPr id="844" name="グループ化 843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880" name="平行四辺形 879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1" name="正方形/長方形 880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円/楕円 881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円/楕円 882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4" name="アーチ 883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二等辺三角形 884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6" name="グループ化 885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888" name="平行四辺形 887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9" name="平行四辺形 888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7" name="アーチ 886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5" name="平行四辺形 844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平行四辺形 845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7" name="グループ化 846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878" name="円/楕円 877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9" name="円/楕円 878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8" name="グループ化 847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869" name="グループ化 86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76" name="円/楕円 87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7" name="円/楕円 87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0" name="グループ化 86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74" name="円/楕円 87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5" name="円/楕円 87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1" name="グループ化 87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72" name="円/楕円 87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3" name="円/楕円 87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860" name="グループ化 85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67" name="円/楕円 86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8" name="円/楕円 86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1" name="グループ化 86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65" name="円/楕円 86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2" name="グループ化 86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63" name="円/楕円 86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0" name="グループ化 849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851" name="グループ化 850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2" name="グループ化 851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7" name="円/楕円 85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3" name="グループ化 852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54" name="円/楕円 85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5" name="円/楕円 85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018" name="グループ化 1017"/>
          <p:cNvGrpSpPr/>
          <p:nvPr/>
        </p:nvGrpSpPr>
        <p:grpSpPr>
          <a:xfrm>
            <a:off x="4139952" y="3501008"/>
            <a:ext cx="180170" cy="109636"/>
            <a:chOff x="8306415" y="5128060"/>
            <a:chExt cx="180170" cy="109636"/>
          </a:xfrm>
        </p:grpSpPr>
        <p:sp>
          <p:nvSpPr>
            <p:cNvPr id="1019" name="円/楕円 1018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0" name="平行四辺形 1019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1" name="フリーフォーム 1020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2" name="フリーフォーム 1021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3" name="フリーフォーム 1022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4" name="平行四辺形 1023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8" name="グループ化 1187"/>
          <p:cNvGrpSpPr/>
          <p:nvPr/>
        </p:nvGrpSpPr>
        <p:grpSpPr>
          <a:xfrm>
            <a:off x="4532533" y="3153126"/>
            <a:ext cx="582462" cy="950394"/>
            <a:chOff x="4858169" y="3252988"/>
            <a:chExt cx="582462" cy="950394"/>
          </a:xfrm>
        </p:grpSpPr>
        <p:sp>
          <p:nvSpPr>
            <p:cNvPr id="1189" name="フリーフォーム 1188"/>
            <p:cNvSpPr/>
            <p:nvPr/>
          </p:nvSpPr>
          <p:spPr>
            <a:xfrm rot="900000" flipH="1">
              <a:off x="4912242" y="3629276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0" name="円/楕円 1189"/>
            <p:cNvSpPr/>
            <p:nvPr/>
          </p:nvSpPr>
          <p:spPr>
            <a:xfrm rot="420403" flipH="1">
              <a:off x="4874585" y="3661034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1" name="フリーフォーム 1190"/>
            <p:cNvSpPr/>
            <p:nvPr/>
          </p:nvSpPr>
          <p:spPr>
            <a:xfrm rot="900000" flipH="1">
              <a:off x="4918869" y="3593505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フリーフォーム 1191"/>
            <p:cNvSpPr/>
            <p:nvPr/>
          </p:nvSpPr>
          <p:spPr>
            <a:xfrm rot="8726821" flipH="1">
              <a:off x="4917523" y="3584978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93" name="グループ化 1192"/>
            <p:cNvGrpSpPr>
              <a:grpSpLocks noChangeAspect="1"/>
            </p:cNvGrpSpPr>
            <p:nvPr/>
          </p:nvGrpSpPr>
          <p:grpSpPr>
            <a:xfrm rot="20773109" flipH="1">
              <a:off x="4883088" y="3514509"/>
              <a:ext cx="70001" cy="180000"/>
              <a:chOff x="2158624" y="1067360"/>
              <a:chExt cx="289982" cy="745656"/>
            </a:xfrm>
          </p:grpSpPr>
          <p:grpSp>
            <p:nvGrpSpPr>
              <p:cNvPr id="1241" name="グループ化 1240"/>
              <p:cNvGrpSpPr/>
              <p:nvPr/>
            </p:nvGrpSpPr>
            <p:grpSpPr>
              <a:xfrm>
                <a:off x="2158624" y="1067360"/>
                <a:ext cx="277212" cy="745656"/>
                <a:chOff x="2158624" y="1067360"/>
                <a:chExt cx="277212" cy="745656"/>
              </a:xfrm>
            </p:grpSpPr>
            <p:sp>
              <p:nvSpPr>
                <p:cNvPr id="1248" name="平行四辺形 1247"/>
                <p:cNvSpPr/>
                <p:nvPr/>
              </p:nvSpPr>
              <p:spPr>
                <a:xfrm rot="16200000">
                  <a:off x="1937840" y="1315020"/>
                  <a:ext cx="740221" cy="25577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9" name="平行四辺形 1248"/>
                <p:cNvSpPr/>
                <p:nvPr/>
              </p:nvSpPr>
              <p:spPr>
                <a:xfrm rot="16200000">
                  <a:off x="1916358" y="1309626"/>
                  <a:ext cx="738327" cy="25379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0" name="平行四辺形 1249"/>
                <p:cNvSpPr/>
                <p:nvPr/>
              </p:nvSpPr>
              <p:spPr>
                <a:xfrm rot="16200000">
                  <a:off x="1967986" y="1294714"/>
                  <a:ext cx="659930" cy="25352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42" name="平行四辺形 1241"/>
              <p:cNvSpPr/>
              <p:nvPr/>
            </p:nvSpPr>
            <p:spPr>
              <a:xfrm rot="16200000">
                <a:off x="2174416" y="1573291"/>
                <a:ext cx="229603" cy="24508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3" name="円/楕円 1242"/>
              <p:cNvSpPr>
                <a:spLocks noChangeAspect="1"/>
              </p:cNvSpPr>
              <p:nvPr/>
            </p:nvSpPr>
            <p:spPr>
              <a:xfrm>
                <a:off x="2254474" y="1659851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4" name="円/楕円 1243"/>
              <p:cNvSpPr>
                <a:spLocks noChangeAspect="1"/>
              </p:cNvSpPr>
              <p:nvPr/>
            </p:nvSpPr>
            <p:spPr>
              <a:xfrm>
                <a:off x="2256485" y="1666840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5" name="平行四辺形 1244"/>
              <p:cNvSpPr/>
              <p:nvPr/>
            </p:nvSpPr>
            <p:spPr>
              <a:xfrm rot="5400000" flipH="1">
                <a:off x="2353206" y="144532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6" name="平行四辺形 1245"/>
              <p:cNvSpPr/>
              <p:nvPr/>
            </p:nvSpPr>
            <p:spPr>
              <a:xfrm rot="5400000" flipH="1">
                <a:off x="2352105" y="136326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7" name="平行四辺形 1246"/>
              <p:cNvSpPr/>
              <p:nvPr/>
            </p:nvSpPr>
            <p:spPr>
              <a:xfrm rot="12600000" flipH="1">
                <a:off x="2200824" y="1136396"/>
                <a:ext cx="176400" cy="10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4" name="フリーフォーム 1233"/>
            <p:cNvSpPr/>
            <p:nvPr/>
          </p:nvSpPr>
          <p:spPr>
            <a:xfrm rot="21393216" flipH="1">
              <a:off x="5130649" y="32685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5" name="フリーフォーム 1234"/>
            <p:cNvSpPr/>
            <p:nvPr/>
          </p:nvSpPr>
          <p:spPr>
            <a:xfrm flipH="1">
              <a:off x="5089070" y="359233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6" name="フリーフォーム 1235"/>
            <p:cNvSpPr/>
            <p:nvPr/>
          </p:nvSpPr>
          <p:spPr>
            <a:xfrm flipH="1">
              <a:off x="5117703" y="325298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7" name="円/楕円 1236"/>
            <p:cNvSpPr/>
            <p:nvPr/>
          </p:nvSpPr>
          <p:spPr>
            <a:xfrm rot="1172148" flipH="1">
              <a:off x="5069591" y="3640521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8" name="フリーフォーム 1237"/>
            <p:cNvSpPr/>
            <p:nvPr/>
          </p:nvSpPr>
          <p:spPr>
            <a:xfrm rot="5491929" flipH="1">
              <a:off x="4812473" y="3656137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9" name="フリーフォーム 1238"/>
            <p:cNvSpPr/>
            <p:nvPr/>
          </p:nvSpPr>
          <p:spPr>
            <a:xfrm rot="1571825" flipH="1">
              <a:off x="4893656" y="3660012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0" name="円/楕円 1239"/>
            <p:cNvSpPr/>
            <p:nvPr/>
          </p:nvSpPr>
          <p:spPr>
            <a:xfrm rot="20328799" flipH="1">
              <a:off x="4866651" y="3653977"/>
              <a:ext cx="39600" cy="70152"/>
            </a:xfrm>
            <a:prstGeom prst="ellipse">
              <a:avLst/>
            </a:prstGeom>
            <a:solidFill>
              <a:srgbClr val="FCD8BA"/>
            </a:solidFill>
            <a:ln w="0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91" name="円/楕円 1790"/>
          <p:cNvSpPr/>
          <p:nvPr/>
        </p:nvSpPr>
        <p:spPr>
          <a:xfrm rot="19560000">
            <a:off x="2566621" y="2169762"/>
            <a:ext cx="53125" cy="1898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12" name="グループ化 1811"/>
          <p:cNvGrpSpPr/>
          <p:nvPr/>
        </p:nvGrpSpPr>
        <p:grpSpPr>
          <a:xfrm>
            <a:off x="2809845" y="2429353"/>
            <a:ext cx="660961" cy="310832"/>
            <a:chOff x="4715469" y="5324517"/>
            <a:chExt cx="660961" cy="310832"/>
          </a:xfrm>
        </p:grpSpPr>
        <p:sp>
          <p:nvSpPr>
            <p:cNvPr id="1813" name="平行四辺形 1812"/>
            <p:cNvSpPr/>
            <p:nvPr/>
          </p:nvSpPr>
          <p:spPr>
            <a:xfrm rot="19800000" flipH="1">
              <a:off x="4846724" y="5376684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4" name="平行四辺形 1813"/>
            <p:cNvSpPr/>
            <p:nvPr/>
          </p:nvSpPr>
          <p:spPr>
            <a:xfrm rot="19800000" flipH="1">
              <a:off x="4851610" y="5360287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5" name="フリーフォーム 1814"/>
            <p:cNvSpPr/>
            <p:nvPr/>
          </p:nvSpPr>
          <p:spPr>
            <a:xfrm>
              <a:off x="4715469" y="5363897"/>
              <a:ext cx="387550" cy="227726"/>
            </a:xfrm>
            <a:custGeom>
              <a:avLst/>
              <a:gdLst>
                <a:gd name="connsiteX0" fmla="*/ 213719 w 387550"/>
                <a:gd name="connsiteY0" fmla="*/ 115359 h 227726"/>
                <a:gd name="connsiteX1" fmla="*/ 139900 w 387550"/>
                <a:gd name="connsiteY1" fmla="*/ 182034 h 227726"/>
                <a:gd name="connsiteX2" fmla="*/ 135137 w 387550"/>
                <a:gd name="connsiteY2" fmla="*/ 222516 h 227726"/>
                <a:gd name="connsiteX3" fmla="*/ 63700 w 387550"/>
                <a:gd name="connsiteY3" fmla="*/ 222516 h 227726"/>
                <a:gd name="connsiteX4" fmla="*/ 1787 w 387550"/>
                <a:gd name="connsiteY4" fmla="*/ 179653 h 227726"/>
                <a:gd name="connsiteX5" fmla="*/ 23219 w 387550"/>
                <a:gd name="connsiteY5" fmla="*/ 112978 h 227726"/>
                <a:gd name="connsiteX6" fmla="*/ 89894 w 387550"/>
                <a:gd name="connsiteY6" fmla="*/ 89166 h 227726"/>
                <a:gd name="connsiteX7" fmla="*/ 189906 w 387550"/>
                <a:gd name="connsiteY7" fmla="*/ 48684 h 227726"/>
                <a:gd name="connsiteX8" fmla="*/ 266106 w 387550"/>
                <a:gd name="connsiteY8" fmla="*/ 3441 h 227726"/>
                <a:gd name="connsiteX9" fmla="*/ 368500 w 387550"/>
                <a:gd name="connsiteY9" fmla="*/ 3441 h 227726"/>
                <a:gd name="connsiteX10" fmla="*/ 387550 w 387550"/>
                <a:gd name="connsiteY10" fmla="*/ 5822 h 22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550" h="227726">
                  <a:moveTo>
                    <a:pt x="213719" y="115359"/>
                  </a:moveTo>
                  <a:cubicBezTo>
                    <a:pt x="183358" y="139767"/>
                    <a:pt x="152997" y="164175"/>
                    <a:pt x="139900" y="182034"/>
                  </a:cubicBezTo>
                  <a:cubicBezTo>
                    <a:pt x="126803" y="199894"/>
                    <a:pt x="147837" y="215769"/>
                    <a:pt x="135137" y="222516"/>
                  </a:cubicBezTo>
                  <a:cubicBezTo>
                    <a:pt x="122437" y="229263"/>
                    <a:pt x="85925" y="229660"/>
                    <a:pt x="63700" y="222516"/>
                  </a:cubicBezTo>
                  <a:cubicBezTo>
                    <a:pt x="41475" y="215372"/>
                    <a:pt x="8534" y="197909"/>
                    <a:pt x="1787" y="179653"/>
                  </a:cubicBezTo>
                  <a:cubicBezTo>
                    <a:pt x="-4960" y="161397"/>
                    <a:pt x="8535" y="128059"/>
                    <a:pt x="23219" y="112978"/>
                  </a:cubicBezTo>
                  <a:cubicBezTo>
                    <a:pt x="37903" y="97897"/>
                    <a:pt x="62113" y="99882"/>
                    <a:pt x="89894" y="89166"/>
                  </a:cubicBezTo>
                  <a:cubicBezTo>
                    <a:pt x="117675" y="78450"/>
                    <a:pt x="160537" y="62971"/>
                    <a:pt x="189906" y="48684"/>
                  </a:cubicBezTo>
                  <a:cubicBezTo>
                    <a:pt x="219275" y="34397"/>
                    <a:pt x="236340" y="10981"/>
                    <a:pt x="266106" y="3441"/>
                  </a:cubicBezTo>
                  <a:cubicBezTo>
                    <a:pt x="295872" y="-4100"/>
                    <a:pt x="348259" y="3044"/>
                    <a:pt x="368500" y="3441"/>
                  </a:cubicBezTo>
                  <a:cubicBezTo>
                    <a:pt x="388741" y="3838"/>
                    <a:pt x="381200" y="-2909"/>
                    <a:pt x="387550" y="5822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6" name="フリーフォーム 1815"/>
            <p:cNvSpPr/>
            <p:nvPr/>
          </p:nvSpPr>
          <p:spPr>
            <a:xfrm>
              <a:off x="4911644" y="5324517"/>
              <a:ext cx="270272" cy="195283"/>
            </a:xfrm>
            <a:custGeom>
              <a:avLst/>
              <a:gdLst>
                <a:gd name="connsiteX0" fmla="*/ 20206 w 270272"/>
                <a:gd name="connsiteY0" fmla="*/ 194448 h 195283"/>
                <a:gd name="connsiteX1" fmla="*/ 3537 w 270272"/>
                <a:gd name="connsiteY1" fmla="*/ 125391 h 195283"/>
                <a:gd name="connsiteX2" fmla="*/ 77356 w 270272"/>
                <a:gd name="connsiteY2" fmla="*/ 27760 h 195283"/>
                <a:gd name="connsiteX3" fmla="*/ 210706 w 270272"/>
                <a:gd name="connsiteY3" fmla="*/ 1566 h 195283"/>
                <a:gd name="connsiteX4" fmla="*/ 270237 w 270272"/>
                <a:gd name="connsiteY4" fmla="*/ 63479 h 195283"/>
                <a:gd name="connsiteX5" fmla="*/ 203562 w 270272"/>
                <a:gd name="connsiteY5" fmla="*/ 92054 h 195283"/>
                <a:gd name="connsiteX6" fmla="*/ 167843 w 270272"/>
                <a:gd name="connsiteY6" fmla="*/ 63479 h 195283"/>
                <a:gd name="connsiteX7" fmla="*/ 113075 w 270272"/>
                <a:gd name="connsiteY7" fmla="*/ 77766 h 195283"/>
                <a:gd name="connsiteX8" fmla="*/ 84500 w 270272"/>
                <a:gd name="connsiteY8" fmla="*/ 115866 h 195283"/>
                <a:gd name="connsiteX9" fmla="*/ 94025 w 270272"/>
                <a:gd name="connsiteY9" fmla="*/ 161110 h 195283"/>
                <a:gd name="connsiteX10" fmla="*/ 20206 w 270272"/>
                <a:gd name="connsiteY10" fmla="*/ 194448 h 19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272" h="195283">
                  <a:moveTo>
                    <a:pt x="20206" y="194448"/>
                  </a:moveTo>
                  <a:cubicBezTo>
                    <a:pt x="5125" y="188495"/>
                    <a:pt x="-5988" y="153172"/>
                    <a:pt x="3537" y="125391"/>
                  </a:cubicBezTo>
                  <a:cubicBezTo>
                    <a:pt x="13062" y="97610"/>
                    <a:pt x="42828" y="48397"/>
                    <a:pt x="77356" y="27760"/>
                  </a:cubicBezTo>
                  <a:cubicBezTo>
                    <a:pt x="111884" y="7123"/>
                    <a:pt x="178559" y="-4387"/>
                    <a:pt x="210706" y="1566"/>
                  </a:cubicBezTo>
                  <a:cubicBezTo>
                    <a:pt x="242853" y="7519"/>
                    <a:pt x="271428" y="48398"/>
                    <a:pt x="270237" y="63479"/>
                  </a:cubicBezTo>
                  <a:cubicBezTo>
                    <a:pt x="269046" y="78560"/>
                    <a:pt x="220628" y="92054"/>
                    <a:pt x="203562" y="92054"/>
                  </a:cubicBezTo>
                  <a:cubicBezTo>
                    <a:pt x="186496" y="92054"/>
                    <a:pt x="182924" y="65860"/>
                    <a:pt x="167843" y="63479"/>
                  </a:cubicBezTo>
                  <a:cubicBezTo>
                    <a:pt x="152762" y="61098"/>
                    <a:pt x="126966" y="69035"/>
                    <a:pt x="113075" y="77766"/>
                  </a:cubicBezTo>
                  <a:cubicBezTo>
                    <a:pt x="99185" y="86497"/>
                    <a:pt x="87675" y="101975"/>
                    <a:pt x="84500" y="115866"/>
                  </a:cubicBezTo>
                  <a:cubicBezTo>
                    <a:pt x="81325" y="129757"/>
                    <a:pt x="105534" y="149204"/>
                    <a:pt x="94025" y="161110"/>
                  </a:cubicBezTo>
                  <a:cubicBezTo>
                    <a:pt x="82516" y="173016"/>
                    <a:pt x="35287" y="200401"/>
                    <a:pt x="20206" y="19444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7" name="平行四辺形 1816"/>
            <p:cNvSpPr/>
            <p:nvPr/>
          </p:nvSpPr>
          <p:spPr>
            <a:xfrm rot="19800000" flipH="1">
              <a:off x="5169361" y="5388834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18" name="グループ化 1817"/>
            <p:cNvGrpSpPr/>
            <p:nvPr/>
          </p:nvGrpSpPr>
          <p:grpSpPr>
            <a:xfrm>
              <a:off x="5117120" y="5454536"/>
              <a:ext cx="114329" cy="84131"/>
              <a:chOff x="5112358" y="5461679"/>
              <a:chExt cx="114329" cy="84131"/>
            </a:xfrm>
          </p:grpSpPr>
          <p:sp>
            <p:nvSpPr>
              <p:cNvPr id="1851" name="円/楕円 1850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2" name="円/楕円 1851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3" name="円/楕円 1852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4" name="円/楕円 1853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5" name="円/楕円 1854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6" name="円/楕円 1855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7" name="円/楕円 1856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8" name="円/楕円 1857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平行四辺形 1818"/>
            <p:cNvSpPr/>
            <p:nvPr/>
          </p:nvSpPr>
          <p:spPr>
            <a:xfrm rot="19800000" flipH="1">
              <a:off x="5163804" y="5395950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20" name="グループ化 1819"/>
            <p:cNvGrpSpPr/>
            <p:nvPr/>
          </p:nvGrpSpPr>
          <p:grpSpPr>
            <a:xfrm>
              <a:off x="5081210" y="5475810"/>
              <a:ext cx="114329" cy="84131"/>
              <a:chOff x="5112358" y="5461679"/>
              <a:chExt cx="114329" cy="84131"/>
            </a:xfrm>
          </p:grpSpPr>
          <p:sp>
            <p:nvSpPr>
              <p:cNvPr id="1843" name="円/楕円 1842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4" name="円/楕円 1843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5" name="円/楕円 1844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6" name="円/楕円 1845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7" name="円/楕円 1846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8" name="円/楕円 1847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9" name="円/楕円 1848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0" name="円/楕円 1849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1" name="グループ化 1820"/>
            <p:cNvGrpSpPr/>
            <p:nvPr/>
          </p:nvGrpSpPr>
          <p:grpSpPr>
            <a:xfrm>
              <a:off x="5041402" y="5497084"/>
              <a:ext cx="114329" cy="84131"/>
              <a:chOff x="5112358" y="5461679"/>
              <a:chExt cx="114329" cy="84131"/>
            </a:xfrm>
          </p:grpSpPr>
          <p:sp>
            <p:nvSpPr>
              <p:cNvPr id="1835" name="円/楕円 1834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6" name="円/楕円 1835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7" name="円/楕円 1836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8" name="円/楕円 1837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9" name="円/楕円 1838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0" name="円/楕円 1839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1" name="円/楕円 1840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2" name="円/楕円 1841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2" name="グループ化 1821"/>
            <p:cNvGrpSpPr/>
            <p:nvPr/>
          </p:nvGrpSpPr>
          <p:grpSpPr>
            <a:xfrm>
              <a:off x="5002732" y="5518357"/>
              <a:ext cx="114329" cy="84131"/>
              <a:chOff x="5112358" y="5461679"/>
              <a:chExt cx="114329" cy="84131"/>
            </a:xfrm>
          </p:grpSpPr>
          <p:sp>
            <p:nvSpPr>
              <p:cNvPr id="1827" name="円/楕円 1826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8" name="円/楕円 1827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9" name="円/楕円 1828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0" name="円/楕円 1829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1" name="円/楕円 1830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2" name="円/楕円 1831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3" name="円/楕円 1832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4" name="円/楕円 1833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23" name="平行四辺形 1822"/>
            <p:cNvSpPr>
              <a:spLocks noChangeAspect="1"/>
            </p:cNvSpPr>
            <p:nvPr/>
          </p:nvSpPr>
          <p:spPr>
            <a:xfrm rot="19800000" flipH="1">
              <a:off x="4951024" y="5537643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4" name="平行四辺形 1823"/>
            <p:cNvSpPr>
              <a:spLocks noChangeAspect="1"/>
            </p:cNvSpPr>
            <p:nvPr/>
          </p:nvSpPr>
          <p:spPr>
            <a:xfrm rot="19800000" flipH="1">
              <a:off x="4945467" y="5544759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5" name="平行四辺形 1824"/>
            <p:cNvSpPr>
              <a:spLocks noChangeAspect="1"/>
            </p:cNvSpPr>
            <p:nvPr/>
          </p:nvSpPr>
          <p:spPr>
            <a:xfrm rot="19800000" flipH="1">
              <a:off x="5020240" y="5576200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6" name="平行四辺形 1825"/>
            <p:cNvSpPr>
              <a:spLocks noChangeAspect="1"/>
            </p:cNvSpPr>
            <p:nvPr/>
          </p:nvSpPr>
          <p:spPr>
            <a:xfrm rot="19800000" flipH="1">
              <a:off x="5014683" y="5583316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01" name="グループ化 1900"/>
          <p:cNvGrpSpPr/>
          <p:nvPr/>
        </p:nvGrpSpPr>
        <p:grpSpPr>
          <a:xfrm>
            <a:off x="6809754" y="765479"/>
            <a:ext cx="333087" cy="461476"/>
            <a:chOff x="2218209" y="1943048"/>
            <a:chExt cx="333087" cy="461476"/>
          </a:xfrm>
        </p:grpSpPr>
        <p:grpSp>
          <p:nvGrpSpPr>
            <p:cNvPr id="1902" name="グループ化 1901"/>
            <p:cNvGrpSpPr/>
            <p:nvPr/>
          </p:nvGrpSpPr>
          <p:grpSpPr>
            <a:xfrm>
              <a:off x="2220466" y="1943048"/>
              <a:ext cx="284118" cy="461476"/>
              <a:chOff x="1430311" y="2349080"/>
              <a:chExt cx="438812" cy="712736"/>
            </a:xfrm>
          </p:grpSpPr>
          <p:sp>
            <p:nvSpPr>
              <p:cNvPr id="1913" name="平行四辺形 1912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4" name="平行四辺形 1913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rgbClr val="FF6600"/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03" name="二等辺三角形 1902"/>
            <p:cNvSpPr/>
            <p:nvPr/>
          </p:nvSpPr>
          <p:spPr>
            <a:xfrm rot="5679083" flipH="1" flipV="1">
              <a:off x="2282925" y="2115317"/>
              <a:ext cx="102282" cy="188269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二等辺三角形 1903"/>
            <p:cNvSpPr/>
            <p:nvPr/>
          </p:nvSpPr>
          <p:spPr>
            <a:xfrm rot="19800000" flipV="1">
              <a:off x="2229146" y="2132824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rgbClr val="FFFF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二等辺三角形 1904"/>
            <p:cNvSpPr/>
            <p:nvPr/>
          </p:nvSpPr>
          <p:spPr>
            <a:xfrm rot="19800000" flipV="1">
              <a:off x="2225353" y="2120790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6" name="平行四辺形 1905"/>
            <p:cNvSpPr/>
            <p:nvPr/>
          </p:nvSpPr>
          <p:spPr>
            <a:xfrm rot="5400000" flipH="1">
              <a:off x="2228372" y="1945282"/>
              <a:ext cx="275919" cy="27815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7" name="平行四辺形 1906"/>
            <p:cNvSpPr/>
            <p:nvPr/>
          </p:nvSpPr>
          <p:spPr>
            <a:xfrm rot="19800000" flipH="1" flipV="1">
              <a:off x="2218209" y="2062271"/>
              <a:ext cx="288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8" name="平行四辺形 1907"/>
            <p:cNvSpPr/>
            <p:nvPr/>
          </p:nvSpPr>
          <p:spPr>
            <a:xfrm rot="19800000" flipH="1" flipV="1">
              <a:off x="2254209" y="2113496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9" name="平行四辺形 1908"/>
            <p:cNvSpPr/>
            <p:nvPr/>
          </p:nvSpPr>
          <p:spPr>
            <a:xfrm rot="19800000" flipH="1" flipV="1">
              <a:off x="2254209" y="2135989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0" name="二等辺三角形 1909"/>
            <p:cNvSpPr/>
            <p:nvPr/>
          </p:nvSpPr>
          <p:spPr>
            <a:xfrm rot="15920917" flipV="1">
              <a:off x="2330382" y="2213807"/>
              <a:ext cx="104149" cy="77893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1" name="星 32 1910"/>
            <p:cNvSpPr>
              <a:spLocks noChangeAspect="1"/>
            </p:cNvSpPr>
            <p:nvPr/>
          </p:nvSpPr>
          <p:spPr>
            <a:xfrm rot="19859258">
              <a:off x="2366022" y="2198751"/>
              <a:ext cx="23983" cy="18000"/>
            </a:xfrm>
            <a:prstGeom prst="star32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2" name="円/楕円 1911"/>
            <p:cNvSpPr/>
            <p:nvPr/>
          </p:nvSpPr>
          <p:spPr>
            <a:xfrm rot="18961336">
              <a:off x="2341789" y="2180786"/>
              <a:ext cx="76855" cy="4571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7" name="グループ化 2106"/>
          <p:cNvGrpSpPr/>
          <p:nvPr/>
        </p:nvGrpSpPr>
        <p:grpSpPr>
          <a:xfrm>
            <a:off x="3302983" y="2695653"/>
            <a:ext cx="186222" cy="264686"/>
            <a:chOff x="1957741" y="6403258"/>
            <a:chExt cx="230403" cy="295873"/>
          </a:xfrm>
        </p:grpSpPr>
        <p:sp>
          <p:nvSpPr>
            <p:cNvPr id="2108" name="フリーフォーム 2107"/>
            <p:cNvSpPr/>
            <p:nvPr/>
          </p:nvSpPr>
          <p:spPr>
            <a:xfrm>
              <a:off x="1957741" y="6518635"/>
              <a:ext cx="50732" cy="99005"/>
            </a:xfrm>
            <a:custGeom>
              <a:avLst/>
              <a:gdLst>
                <a:gd name="connsiteX0" fmla="*/ 92515 w 99659"/>
                <a:gd name="connsiteY0" fmla="*/ 8749 h 194486"/>
                <a:gd name="connsiteX1" fmla="*/ 21078 w 99659"/>
                <a:gd name="connsiteY1" fmla="*/ 6367 h 194486"/>
                <a:gd name="connsiteX2" fmla="*/ 4409 w 99659"/>
                <a:gd name="connsiteY2" fmla="*/ 80186 h 194486"/>
                <a:gd name="connsiteX3" fmla="*/ 9172 w 99659"/>
                <a:gd name="connsiteY3" fmla="*/ 177817 h 194486"/>
                <a:gd name="connsiteX4" fmla="*/ 99659 w 99659"/>
                <a:gd name="connsiteY4" fmla="*/ 194486 h 19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59" h="194486">
                  <a:moveTo>
                    <a:pt x="92515" y="8749"/>
                  </a:moveTo>
                  <a:cubicBezTo>
                    <a:pt x="64138" y="1605"/>
                    <a:pt x="35762" y="-5539"/>
                    <a:pt x="21078" y="6367"/>
                  </a:cubicBezTo>
                  <a:cubicBezTo>
                    <a:pt x="6394" y="18273"/>
                    <a:pt x="6393" y="51611"/>
                    <a:pt x="4409" y="80186"/>
                  </a:cubicBezTo>
                  <a:cubicBezTo>
                    <a:pt x="2425" y="108761"/>
                    <a:pt x="-6703" y="158767"/>
                    <a:pt x="9172" y="177817"/>
                  </a:cubicBezTo>
                  <a:cubicBezTo>
                    <a:pt x="25047" y="196867"/>
                    <a:pt x="84975" y="190120"/>
                    <a:pt x="99659" y="1944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9" name="円/楕円 2108"/>
            <p:cNvSpPr/>
            <p:nvPr/>
          </p:nvSpPr>
          <p:spPr>
            <a:xfrm>
              <a:off x="2004641" y="6575331"/>
              <a:ext cx="183261" cy="123800"/>
            </a:xfrm>
            <a:prstGeom prst="ellipse">
              <a:avLst/>
            </a:prstGeom>
            <a:solidFill>
              <a:srgbClr val="4F81BD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0" name="正方形/長方形 2109"/>
            <p:cNvSpPr/>
            <p:nvPr/>
          </p:nvSpPr>
          <p:spPr>
            <a:xfrm>
              <a:off x="2004883" y="6452455"/>
              <a:ext cx="183261" cy="190335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1" name="円/楕円 2110"/>
            <p:cNvSpPr/>
            <p:nvPr/>
          </p:nvSpPr>
          <p:spPr>
            <a:xfrm>
              <a:off x="2015353" y="6409566"/>
              <a:ext cx="161132" cy="8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2" name="円/楕円 2111"/>
            <p:cNvSpPr/>
            <p:nvPr/>
          </p:nvSpPr>
          <p:spPr>
            <a:xfrm>
              <a:off x="2019844" y="6472760"/>
              <a:ext cx="161132" cy="88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3" name="正方形/長方形 2112"/>
            <p:cNvSpPr/>
            <p:nvPr/>
          </p:nvSpPr>
          <p:spPr>
            <a:xfrm>
              <a:off x="2004883" y="6491534"/>
              <a:ext cx="183261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4" name="正方形/長方形 2113"/>
            <p:cNvSpPr/>
            <p:nvPr/>
          </p:nvSpPr>
          <p:spPr>
            <a:xfrm>
              <a:off x="2004883" y="6512139"/>
              <a:ext cx="183261" cy="66252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5" name="正方形/長方形 2114"/>
            <p:cNvSpPr/>
            <p:nvPr/>
          </p:nvSpPr>
          <p:spPr>
            <a:xfrm>
              <a:off x="2158759" y="6488554"/>
              <a:ext cx="23274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6" name="円/楕円 2115"/>
            <p:cNvSpPr/>
            <p:nvPr/>
          </p:nvSpPr>
          <p:spPr>
            <a:xfrm>
              <a:off x="2010430" y="6403258"/>
              <a:ext cx="173241" cy="94688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5" name="グループ化 2214"/>
          <p:cNvGrpSpPr/>
          <p:nvPr/>
        </p:nvGrpSpPr>
        <p:grpSpPr>
          <a:xfrm>
            <a:off x="5702975" y="61764"/>
            <a:ext cx="406656" cy="902946"/>
            <a:chOff x="1312592" y="5710087"/>
            <a:chExt cx="406656" cy="902946"/>
          </a:xfrm>
        </p:grpSpPr>
        <p:sp>
          <p:nvSpPr>
            <p:cNvPr id="2216" name="円/楕円 2215"/>
            <p:cNvSpPr/>
            <p:nvPr/>
          </p:nvSpPr>
          <p:spPr>
            <a:xfrm>
              <a:off x="1353518" y="6423461"/>
              <a:ext cx="336187" cy="1837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7" name="二等辺三角形 2216"/>
            <p:cNvSpPr/>
            <p:nvPr/>
          </p:nvSpPr>
          <p:spPr>
            <a:xfrm rot="21540000">
              <a:off x="1362685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8" name="二等辺三角形 2217"/>
            <p:cNvSpPr/>
            <p:nvPr/>
          </p:nvSpPr>
          <p:spPr>
            <a:xfrm rot="21540000" flipH="1">
              <a:off x="1548463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9" name="二等辺三角形 2218"/>
            <p:cNvSpPr/>
            <p:nvPr/>
          </p:nvSpPr>
          <p:spPr>
            <a:xfrm flipH="1" flipV="1">
              <a:off x="1453515" y="6198930"/>
              <a:ext cx="138320" cy="353788"/>
            </a:xfrm>
            <a:prstGeom prst="triangle">
              <a:avLst>
                <a:gd name="adj" fmla="val 5569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0" name="円/楕円 2219"/>
            <p:cNvSpPr/>
            <p:nvPr/>
          </p:nvSpPr>
          <p:spPr>
            <a:xfrm>
              <a:off x="1433834" y="6137839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1" name="円/楕円 2220"/>
            <p:cNvSpPr/>
            <p:nvPr/>
          </p:nvSpPr>
          <p:spPr>
            <a:xfrm>
              <a:off x="1427848" y="6141606"/>
              <a:ext cx="173241" cy="94688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2" name="正方形/長方形 2221"/>
            <p:cNvSpPr/>
            <p:nvPr/>
          </p:nvSpPr>
          <p:spPr>
            <a:xfrm>
              <a:off x="1346646" y="6150010"/>
              <a:ext cx="167822" cy="46302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3" name="円/楕円 2222"/>
            <p:cNvSpPr/>
            <p:nvPr/>
          </p:nvSpPr>
          <p:spPr>
            <a:xfrm>
              <a:off x="1413172" y="5778749"/>
              <a:ext cx="205837" cy="179320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4" name="円/楕円 2223"/>
            <p:cNvSpPr/>
            <p:nvPr/>
          </p:nvSpPr>
          <p:spPr>
            <a:xfrm>
              <a:off x="1343751" y="5731969"/>
              <a:ext cx="344701" cy="27299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5" name="円/楕円 2224"/>
            <p:cNvSpPr/>
            <p:nvPr/>
          </p:nvSpPr>
          <p:spPr>
            <a:xfrm>
              <a:off x="1435268" y="6134481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6" name="円/楕円 2225"/>
            <p:cNvSpPr/>
            <p:nvPr/>
          </p:nvSpPr>
          <p:spPr>
            <a:xfrm>
              <a:off x="1435268" y="6117192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7" name="円/楕円 2226"/>
            <p:cNvSpPr/>
            <p:nvPr/>
          </p:nvSpPr>
          <p:spPr>
            <a:xfrm>
              <a:off x="1435268" y="6106755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8" name="フローチャート: 照合 2227"/>
            <p:cNvSpPr/>
            <p:nvPr/>
          </p:nvSpPr>
          <p:spPr>
            <a:xfrm>
              <a:off x="1312592" y="5710087"/>
              <a:ext cx="406656" cy="321989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229" name="直線矢印コネクタ 2228"/>
            <p:cNvCxnSpPr/>
            <p:nvPr/>
          </p:nvCxnSpPr>
          <p:spPr>
            <a:xfrm flipV="1">
              <a:off x="1514468" y="5877272"/>
              <a:ext cx="0" cy="281314"/>
            </a:xfrm>
            <a:prstGeom prst="straightConnector1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0" name="グループ化 2229"/>
            <p:cNvGrpSpPr/>
            <p:nvPr/>
          </p:nvGrpSpPr>
          <p:grpSpPr>
            <a:xfrm>
              <a:off x="1486505" y="5850375"/>
              <a:ext cx="59193" cy="40983"/>
              <a:chOff x="1591040" y="6269518"/>
              <a:chExt cx="158400" cy="109670"/>
            </a:xfrm>
          </p:grpSpPr>
          <p:sp>
            <p:nvSpPr>
              <p:cNvPr id="2231" name="円/楕円 2230"/>
              <p:cNvSpPr/>
              <p:nvPr/>
            </p:nvSpPr>
            <p:spPr>
              <a:xfrm>
                <a:off x="1591040" y="6284500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2" name="円/楕円 2231"/>
              <p:cNvSpPr/>
              <p:nvPr/>
            </p:nvSpPr>
            <p:spPr>
              <a:xfrm>
                <a:off x="1591040" y="6269592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3" name="円/楕円 2232"/>
              <p:cNvSpPr/>
              <p:nvPr/>
            </p:nvSpPr>
            <p:spPr>
              <a:xfrm>
                <a:off x="1591040" y="6269518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257" name="角丸四角形吹き出し 2256"/>
          <p:cNvSpPr/>
          <p:nvPr/>
        </p:nvSpPr>
        <p:spPr>
          <a:xfrm>
            <a:off x="7954708" y="4307131"/>
            <a:ext cx="543034" cy="258333"/>
          </a:xfrm>
          <a:prstGeom prst="wedgeRoundRectCallout">
            <a:avLst>
              <a:gd name="adj1" fmla="val -73473"/>
              <a:gd name="adj2" fmla="val 3419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428124" y="2163882"/>
            <a:ext cx="542925" cy="18097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16196" y="1257076"/>
            <a:ext cx="762000" cy="18097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992808" y="4337629"/>
            <a:ext cx="476250" cy="200025"/>
          </a:xfrm>
          <a:prstGeom prst="rect">
            <a:avLst/>
          </a:prstGeom>
        </p:spPr>
      </p:pic>
      <p:grpSp>
        <p:nvGrpSpPr>
          <p:cNvPr id="1118" name="グループ化 1117"/>
          <p:cNvGrpSpPr/>
          <p:nvPr/>
        </p:nvGrpSpPr>
        <p:grpSpPr>
          <a:xfrm>
            <a:off x="461694" y="3330712"/>
            <a:ext cx="1122590" cy="1106373"/>
            <a:chOff x="1387823" y="5517188"/>
            <a:chExt cx="1122590" cy="1106373"/>
          </a:xfrm>
        </p:grpSpPr>
        <p:sp>
          <p:nvSpPr>
            <p:cNvPr id="1119" name="平行四辺形 1118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0" name="平行四辺形 1119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1" name="平行四辺形 1120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2" name="平行四辺形 1121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3" name="平行四辺形 1122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4" name="平行四辺形 1123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5" name="平行四辺形 1124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6" name="平行四辺形 1125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7" name="平行四辺形 1126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8" name="平行四辺形 1127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9" name="平行四辺形 1128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0" name="平行四辺形 1129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1" name="平行四辺形 1130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2" name="平行四辺形 1131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3" name="平行四辺形 1132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4" name="平行四辺形 1133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5" name="平行四辺形 1134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6" name="平行四辺形 1135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7" name="平行四辺形 1136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8" name="平行四辺形 1137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9" name="平行四辺形 1138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0" name="グループ化 1139"/>
          <p:cNvGrpSpPr/>
          <p:nvPr/>
        </p:nvGrpSpPr>
        <p:grpSpPr>
          <a:xfrm flipH="1">
            <a:off x="1103863" y="3769053"/>
            <a:ext cx="1122590" cy="1106373"/>
            <a:chOff x="1387823" y="5517188"/>
            <a:chExt cx="1122590" cy="1106373"/>
          </a:xfrm>
        </p:grpSpPr>
        <p:sp>
          <p:nvSpPr>
            <p:cNvPr id="1141" name="平行四辺形 1140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2" name="平行四辺形 1141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3" name="平行四辺形 1142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4" name="平行四辺形 1143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5" name="平行四辺形 1144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6" name="平行四辺形 1145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7" name="平行四辺形 1146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8" name="平行四辺形 1147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9" name="平行四辺形 1148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0" name="平行四辺形 1149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1" name="平行四辺形 1150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2" name="平行四辺形 1151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3" name="平行四辺形 1152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4" name="平行四辺形 1153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5" name="平行四辺形 1154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6" name="平行四辺形 1155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7" name="平行四辺形 1156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8" name="平行四辺形 1157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9" name="平行四辺形 1158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0" name="平行四辺形 1159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1" name="平行四辺形 1160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582736" y="2676959"/>
            <a:ext cx="645617" cy="950394"/>
            <a:chOff x="2591503" y="2742646"/>
            <a:chExt cx="645617" cy="950394"/>
          </a:xfrm>
        </p:grpSpPr>
        <p:grpSp>
          <p:nvGrpSpPr>
            <p:cNvPr id="1302" name="グループ化 1301"/>
            <p:cNvGrpSpPr>
              <a:grpSpLocks noChangeAspect="1"/>
            </p:cNvGrpSpPr>
            <p:nvPr/>
          </p:nvGrpSpPr>
          <p:grpSpPr>
            <a:xfrm flipH="1">
              <a:off x="3027334" y="2810126"/>
              <a:ext cx="209786" cy="432000"/>
              <a:chOff x="7452320" y="2046688"/>
              <a:chExt cx="455457" cy="937897"/>
            </a:xfrm>
          </p:grpSpPr>
          <p:sp>
            <p:nvSpPr>
              <p:cNvPr id="1312" name="平行四辺形 1311"/>
              <p:cNvSpPr/>
              <p:nvPr/>
            </p:nvSpPr>
            <p:spPr>
              <a:xfrm rot="5400000" flipH="1">
                <a:off x="7228988" y="229243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3" name="平行四辺形 1312"/>
              <p:cNvSpPr/>
              <p:nvPr/>
            </p:nvSpPr>
            <p:spPr>
              <a:xfrm rot="5400000" flipH="1">
                <a:off x="7206572" y="230579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4" name="平行四辺形 1313"/>
              <p:cNvSpPr/>
              <p:nvPr/>
            </p:nvSpPr>
            <p:spPr>
              <a:xfrm rot="5400000" flipH="1">
                <a:off x="7238210" y="2291140"/>
                <a:ext cx="907510" cy="42969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49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5" name="平行四辺形 1314"/>
              <p:cNvSpPr/>
              <p:nvPr/>
            </p:nvSpPr>
            <p:spPr>
              <a:xfrm rot="5400000" flipH="1">
                <a:off x="7260006" y="2290715"/>
                <a:ext cx="858465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6" name="円/楕円 1315"/>
              <p:cNvSpPr>
                <a:spLocks noChangeAspect="1"/>
              </p:cNvSpPr>
              <p:nvPr/>
            </p:nvSpPr>
            <p:spPr>
              <a:xfrm>
                <a:off x="7730482" y="2798253"/>
                <a:ext cx="18287" cy="288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7" name="平行四辺形 1316"/>
              <p:cNvSpPr/>
              <p:nvPr/>
            </p:nvSpPr>
            <p:spPr>
              <a:xfrm rot="5400000" flipH="1">
                <a:off x="7296011" y="2254711"/>
                <a:ext cx="786457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8" name="円/楕円 1317"/>
              <p:cNvSpPr>
                <a:spLocks noChangeAspect="1"/>
              </p:cNvSpPr>
              <p:nvPr/>
            </p:nvSpPr>
            <p:spPr>
              <a:xfrm>
                <a:off x="7541283" y="2319039"/>
                <a:ext cx="27449" cy="3126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9" name="円/楕円 1318"/>
              <p:cNvSpPr>
                <a:spLocks noChangeAspect="1"/>
              </p:cNvSpPr>
              <p:nvPr/>
            </p:nvSpPr>
            <p:spPr>
              <a:xfrm>
                <a:off x="7624441" y="2275437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0" name="円/楕円 1319"/>
              <p:cNvSpPr>
                <a:spLocks noChangeAspect="1"/>
              </p:cNvSpPr>
              <p:nvPr/>
            </p:nvSpPr>
            <p:spPr>
              <a:xfrm>
                <a:off x="7707599" y="2231836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1" name="円/楕円 1320"/>
              <p:cNvSpPr>
                <a:spLocks noChangeAspect="1"/>
              </p:cNvSpPr>
              <p:nvPr/>
            </p:nvSpPr>
            <p:spPr>
              <a:xfrm>
                <a:off x="7790757" y="2188232"/>
                <a:ext cx="27449" cy="3126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2" name="円/楕円 1321"/>
              <p:cNvSpPr>
                <a:spLocks noChangeAspect="1"/>
              </p:cNvSpPr>
              <p:nvPr/>
            </p:nvSpPr>
            <p:spPr>
              <a:xfrm>
                <a:off x="7712873" y="2364292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3" name="円/楕円 1322"/>
              <p:cNvSpPr>
                <a:spLocks noChangeAspect="1"/>
              </p:cNvSpPr>
              <p:nvPr/>
            </p:nvSpPr>
            <p:spPr>
              <a:xfrm>
                <a:off x="7541283" y="2448470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4" name="円/楕円 1323"/>
              <p:cNvSpPr>
                <a:spLocks noChangeAspect="1"/>
              </p:cNvSpPr>
              <p:nvPr/>
            </p:nvSpPr>
            <p:spPr>
              <a:xfrm>
                <a:off x="7624441" y="2404051"/>
                <a:ext cx="27449" cy="3126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591503" y="2742646"/>
              <a:ext cx="626672" cy="950394"/>
              <a:chOff x="2591503" y="2742646"/>
              <a:chExt cx="626672" cy="950394"/>
            </a:xfrm>
          </p:grpSpPr>
          <p:sp>
            <p:nvSpPr>
              <p:cNvPr id="1296" name="フリーフォーム 1295"/>
              <p:cNvSpPr/>
              <p:nvPr/>
            </p:nvSpPr>
            <p:spPr>
              <a:xfrm rot="206784">
                <a:off x="2671782" y="2758223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7" name="フリーフォーム 1296"/>
              <p:cNvSpPr/>
              <p:nvPr/>
            </p:nvSpPr>
            <p:spPr>
              <a:xfrm>
                <a:off x="2591503" y="3081991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8" name="フリーフォーム 1297"/>
              <p:cNvSpPr/>
              <p:nvPr/>
            </p:nvSpPr>
            <p:spPr>
              <a:xfrm>
                <a:off x="2663094" y="2742646"/>
                <a:ext cx="251337" cy="381766"/>
              </a:xfrm>
              <a:custGeom>
                <a:avLst/>
                <a:gdLst>
                  <a:gd name="connsiteX0" fmla="*/ 105151 w 279182"/>
                  <a:gd name="connsiteY0" fmla="*/ 7472 h 381766"/>
                  <a:gd name="connsiteX1" fmla="*/ 38406 w 279182"/>
                  <a:gd name="connsiteY1" fmla="*/ 47519 h 381766"/>
                  <a:gd name="connsiteX2" fmla="*/ 1697 w 279182"/>
                  <a:gd name="connsiteY2" fmla="*/ 114263 h 381766"/>
                  <a:gd name="connsiteX3" fmla="*/ 8371 w 279182"/>
                  <a:gd name="connsiteY3" fmla="*/ 257764 h 381766"/>
                  <a:gd name="connsiteX4" fmla="*/ 28395 w 279182"/>
                  <a:gd name="connsiteY4" fmla="*/ 337858 h 381766"/>
                  <a:gd name="connsiteX5" fmla="*/ 88465 w 279182"/>
                  <a:gd name="connsiteY5" fmla="*/ 381242 h 381766"/>
                  <a:gd name="connsiteX6" fmla="*/ 215279 w 279182"/>
                  <a:gd name="connsiteY6" fmla="*/ 361218 h 381766"/>
                  <a:gd name="connsiteX7" fmla="*/ 208605 w 279182"/>
                  <a:gd name="connsiteY7" fmla="*/ 351207 h 381766"/>
                  <a:gd name="connsiteX8" fmla="*/ 195256 w 279182"/>
                  <a:gd name="connsiteY8" fmla="*/ 284462 h 381766"/>
                  <a:gd name="connsiteX9" fmla="*/ 201930 w 279182"/>
                  <a:gd name="connsiteY9" fmla="*/ 251090 h 381766"/>
                  <a:gd name="connsiteX10" fmla="*/ 228628 w 279182"/>
                  <a:gd name="connsiteY10" fmla="*/ 197694 h 381766"/>
                  <a:gd name="connsiteX11" fmla="*/ 278687 w 279182"/>
                  <a:gd name="connsiteY11" fmla="*/ 70880 h 381766"/>
                  <a:gd name="connsiteX12" fmla="*/ 195256 w 279182"/>
                  <a:gd name="connsiteY12" fmla="*/ 7472 h 381766"/>
                  <a:gd name="connsiteX13" fmla="*/ 105151 w 279182"/>
                  <a:gd name="connsiteY13" fmla="*/ 7472 h 381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182" h="381766">
                    <a:moveTo>
                      <a:pt x="105151" y="7472"/>
                    </a:moveTo>
                    <a:cubicBezTo>
                      <a:pt x="79009" y="14146"/>
                      <a:pt x="55648" y="29721"/>
                      <a:pt x="38406" y="47519"/>
                    </a:cubicBezTo>
                    <a:cubicBezTo>
                      <a:pt x="21164" y="65318"/>
                      <a:pt x="6703" y="79222"/>
                      <a:pt x="1697" y="114263"/>
                    </a:cubicBezTo>
                    <a:cubicBezTo>
                      <a:pt x="-3309" y="149304"/>
                      <a:pt x="3921" y="220498"/>
                      <a:pt x="8371" y="257764"/>
                    </a:cubicBezTo>
                    <a:cubicBezTo>
                      <a:pt x="12821" y="295030"/>
                      <a:pt x="15046" y="317278"/>
                      <a:pt x="28395" y="337858"/>
                    </a:cubicBezTo>
                    <a:cubicBezTo>
                      <a:pt x="41744" y="358438"/>
                      <a:pt x="57318" y="377349"/>
                      <a:pt x="88465" y="381242"/>
                    </a:cubicBezTo>
                    <a:cubicBezTo>
                      <a:pt x="119612" y="385135"/>
                      <a:pt x="195256" y="366224"/>
                      <a:pt x="215279" y="361218"/>
                    </a:cubicBezTo>
                    <a:cubicBezTo>
                      <a:pt x="235302" y="356212"/>
                      <a:pt x="211942" y="364000"/>
                      <a:pt x="208605" y="351207"/>
                    </a:cubicBezTo>
                    <a:cubicBezTo>
                      <a:pt x="205268" y="338414"/>
                      <a:pt x="196368" y="301148"/>
                      <a:pt x="195256" y="284462"/>
                    </a:cubicBezTo>
                    <a:cubicBezTo>
                      <a:pt x="194144" y="267776"/>
                      <a:pt x="196368" y="265551"/>
                      <a:pt x="201930" y="251090"/>
                    </a:cubicBezTo>
                    <a:cubicBezTo>
                      <a:pt x="207492" y="236629"/>
                      <a:pt x="215835" y="227729"/>
                      <a:pt x="228628" y="197694"/>
                    </a:cubicBezTo>
                    <a:cubicBezTo>
                      <a:pt x="241421" y="167659"/>
                      <a:pt x="284249" y="102584"/>
                      <a:pt x="278687" y="70880"/>
                    </a:cubicBezTo>
                    <a:cubicBezTo>
                      <a:pt x="273125" y="39176"/>
                      <a:pt x="217504" y="20265"/>
                      <a:pt x="195256" y="7472"/>
                    </a:cubicBezTo>
                    <a:cubicBezTo>
                      <a:pt x="173008" y="-5321"/>
                      <a:pt x="131293" y="798"/>
                      <a:pt x="105151" y="7472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9" name="円/楕円 1298"/>
              <p:cNvSpPr/>
              <p:nvPr/>
            </p:nvSpPr>
            <p:spPr>
              <a:xfrm rot="19141379">
                <a:off x="2873108" y="3165686"/>
                <a:ext cx="129629" cy="24003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1" name="フリーフォーム 1300"/>
              <p:cNvSpPr/>
              <p:nvPr/>
            </p:nvSpPr>
            <p:spPr>
              <a:xfrm rot="18102094">
                <a:off x="2750025" y="3210076"/>
                <a:ext cx="261423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0" name="フリーフォーム 1299"/>
              <p:cNvSpPr/>
              <p:nvPr/>
            </p:nvSpPr>
            <p:spPr>
              <a:xfrm rot="21271359" flipH="1">
                <a:off x="2942824" y="3020749"/>
                <a:ext cx="81888" cy="133962"/>
              </a:xfrm>
              <a:custGeom>
                <a:avLst/>
                <a:gdLst>
                  <a:gd name="connsiteX0" fmla="*/ 157498 w 446616"/>
                  <a:gd name="connsiteY0" fmla="*/ 643550 h 730631"/>
                  <a:gd name="connsiteX1" fmla="*/ 86060 w 446616"/>
                  <a:gd name="connsiteY1" fmla="*/ 543538 h 730631"/>
                  <a:gd name="connsiteX2" fmla="*/ 90823 w 446616"/>
                  <a:gd name="connsiteY2" fmla="*/ 403044 h 730631"/>
                  <a:gd name="connsiteX3" fmla="*/ 128923 w 446616"/>
                  <a:gd name="connsiteY3" fmla="*/ 293506 h 730631"/>
                  <a:gd name="connsiteX4" fmla="*/ 38435 w 446616"/>
                  <a:gd name="connsiteY4" fmla="*/ 103006 h 730631"/>
                  <a:gd name="connsiteX5" fmla="*/ 335 w 446616"/>
                  <a:gd name="connsiteY5" fmla="*/ 50619 h 730631"/>
                  <a:gd name="connsiteX6" fmla="*/ 57485 w 446616"/>
                  <a:gd name="connsiteY6" fmla="*/ 613 h 730631"/>
                  <a:gd name="connsiteX7" fmla="*/ 159879 w 446616"/>
                  <a:gd name="connsiteY7" fmla="*/ 86338 h 730631"/>
                  <a:gd name="connsiteX8" fmla="*/ 197979 w 446616"/>
                  <a:gd name="connsiteY8" fmla="*/ 133963 h 730631"/>
                  <a:gd name="connsiteX9" fmla="*/ 278942 w 446616"/>
                  <a:gd name="connsiteY9" fmla="*/ 191113 h 730631"/>
                  <a:gd name="connsiteX10" fmla="*/ 343235 w 446616"/>
                  <a:gd name="connsiteY10" fmla="*/ 279219 h 730631"/>
                  <a:gd name="connsiteX11" fmla="*/ 383717 w 446616"/>
                  <a:gd name="connsiteY11" fmla="*/ 381613 h 730631"/>
                  <a:gd name="connsiteX12" fmla="*/ 443248 w 446616"/>
                  <a:gd name="connsiteY12" fmla="*/ 595925 h 730631"/>
                  <a:gd name="connsiteX13" fmla="*/ 274179 w 446616"/>
                  <a:gd name="connsiteY13" fmla="*/ 700700 h 730631"/>
                  <a:gd name="connsiteX14" fmla="*/ 138448 w 446616"/>
                  <a:gd name="connsiteY14" fmla="*/ 729275 h 730631"/>
                  <a:gd name="connsiteX15" fmla="*/ 59867 w 446616"/>
                  <a:gd name="connsiteY15" fmla="*/ 667363 h 730631"/>
                  <a:gd name="connsiteX16" fmla="*/ 74154 w 446616"/>
                  <a:gd name="connsiteY16" fmla="*/ 536394 h 730631"/>
                  <a:gd name="connsiteX17" fmla="*/ 157498 w 446616"/>
                  <a:gd name="connsiteY17" fmla="*/ 643550 h 730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46616" h="730631">
                    <a:moveTo>
                      <a:pt x="157498" y="643550"/>
                    </a:moveTo>
                    <a:cubicBezTo>
                      <a:pt x="159482" y="644741"/>
                      <a:pt x="97172" y="583622"/>
                      <a:pt x="86060" y="543538"/>
                    </a:cubicBezTo>
                    <a:cubicBezTo>
                      <a:pt x="74947" y="503454"/>
                      <a:pt x="83679" y="444716"/>
                      <a:pt x="90823" y="403044"/>
                    </a:cubicBezTo>
                    <a:cubicBezTo>
                      <a:pt x="97967" y="361372"/>
                      <a:pt x="137654" y="343512"/>
                      <a:pt x="128923" y="293506"/>
                    </a:cubicBezTo>
                    <a:cubicBezTo>
                      <a:pt x="120192" y="243500"/>
                      <a:pt x="59866" y="143487"/>
                      <a:pt x="38435" y="103006"/>
                    </a:cubicBezTo>
                    <a:cubicBezTo>
                      <a:pt x="17004" y="62525"/>
                      <a:pt x="-2840" y="67684"/>
                      <a:pt x="335" y="50619"/>
                    </a:cubicBezTo>
                    <a:cubicBezTo>
                      <a:pt x="3510" y="33553"/>
                      <a:pt x="30894" y="-5340"/>
                      <a:pt x="57485" y="613"/>
                    </a:cubicBezTo>
                    <a:cubicBezTo>
                      <a:pt x="84076" y="6566"/>
                      <a:pt x="136463" y="64113"/>
                      <a:pt x="159879" y="86338"/>
                    </a:cubicBezTo>
                    <a:cubicBezTo>
                      <a:pt x="183295" y="108563"/>
                      <a:pt x="178135" y="116501"/>
                      <a:pt x="197979" y="133963"/>
                    </a:cubicBezTo>
                    <a:cubicBezTo>
                      <a:pt x="217823" y="151425"/>
                      <a:pt x="254733" y="166904"/>
                      <a:pt x="278942" y="191113"/>
                    </a:cubicBezTo>
                    <a:cubicBezTo>
                      <a:pt x="303151" y="215322"/>
                      <a:pt x="325773" y="247469"/>
                      <a:pt x="343235" y="279219"/>
                    </a:cubicBezTo>
                    <a:cubicBezTo>
                      <a:pt x="360697" y="310969"/>
                      <a:pt x="367048" y="328829"/>
                      <a:pt x="383717" y="381613"/>
                    </a:cubicBezTo>
                    <a:cubicBezTo>
                      <a:pt x="400386" y="434397"/>
                      <a:pt x="461504" y="542744"/>
                      <a:pt x="443248" y="595925"/>
                    </a:cubicBezTo>
                    <a:cubicBezTo>
                      <a:pt x="424992" y="649106"/>
                      <a:pt x="324979" y="678475"/>
                      <a:pt x="274179" y="700700"/>
                    </a:cubicBezTo>
                    <a:cubicBezTo>
                      <a:pt x="223379" y="722925"/>
                      <a:pt x="174167" y="734831"/>
                      <a:pt x="138448" y="729275"/>
                    </a:cubicBezTo>
                    <a:cubicBezTo>
                      <a:pt x="102729" y="723719"/>
                      <a:pt x="70583" y="699510"/>
                      <a:pt x="59867" y="667363"/>
                    </a:cubicBezTo>
                    <a:cubicBezTo>
                      <a:pt x="49151" y="635216"/>
                      <a:pt x="61057" y="542347"/>
                      <a:pt x="74154" y="536394"/>
                    </a:cubicBezTo>
                    <a:cubicBezTo>
                      <a:pt x="87251" y="530441"/>
                      <a:pt x="155514" y="642359"/>
                      <a:pt x="157498" y="643550"/>
                    </a:cubicBezTo>
                    <a:close/>
                  </a:path>
                </a:pathLst>
              </a:custGeom>
              <a:solidFill>
                <a:srgbClr val="FCD8BA"/>
              </a:solidFill>
              <a:ln w="31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" name="グループ化 2"/>
              <p:cNvGrpSpPr/>
              <p:nvPr/>
            </p:nvGrpSpPr>
            <p:grpSpPr>
              <a:xfrm>
                <a:off x="3110259" y="3056914"/>
                <a:ext cx="107916" cy="200613"/>
                <a:chOff x="3117402" y="3073581"/>
                <a:chExt cx="107916" cy="200613"/>
              </a:xfrm>
            </p:grpSpPr>
            <p:sp>
              <p:nvSpPr>
                <p:cNvPr id="1304" name="フリーフォーム 1303"/>
                <p:cNvSpPr/>
                <p:nvPr/>
              </p:nvSpPr>
              <p:spPr>
                <a:xfrm rot="15432491">
                  <a:off x="3127879" y="3094358"/>
                  <a:ext cx="118216" cy="76662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5" name="フリーフォーム 1304"/>
                <p:cNvSpPr/>
                <p:nvPr/>
              </p:nvSpPr>
              <p:spPr>
                <a:xfrm rot="16200000">
                  <a:off x="3114030" y="3158094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6" name="フリーフォーム 1305"/>
                <p:cNvSpPr/>
                <p:nvPr/>
              </p:nvSpPr>
              <p:spPr>
                <a:xfrm rot="15861023">
                  <a:off x="3121881" y="3181244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9" name="フリーフォーム 1308"/>
                <p:cNvSpPr/>
                <p:nvPr/>
              </p:nvSpPr>
              <p:spPr>
                <a:xfrm rot="3281446">
                  <a:off x="3107549" y="3114358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0" name="円/楕円 1309"/>
                <p:cNvSpPr/>
                <p:nvPr/>
              </p:nvSpPr>
              <p:spPr>
                <a:xfrm rot="20218204">
                  <a:off x="3133668" y="3147508"/>
                  <a:ext cx="56519" cy="67468"/>
                </a:xfrm>
                <a:prstGeom prst="ellipse">
                  <a:avLst/>
                </a:prstGeom>
                <a:solidFill>
                  <a:srgbClr val="FCD8BA"/>
                </a:solidFill>
                <a:ln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96" name="フリーフォーム 1095"/>
                <p:cNvSpPr/>
                <p:nvPr/>
              </p:nvSpPr>
              <p:spPr>
                <a:xfrm rot="6777994">
                  <a:off x="3140990" y="3114284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1311" name="フリーフォーム 1310"/>
          <p:cNvSpPr/>
          <p:nvPr/>
        </p:nvSpPr>
        <p:spPr>
          <a:xfrm rot="19800000">
            <a:off x="2800611" y="3117870"/>
            <a:ext cx="384844" cy="324201"/>
          </a:xfrm>
          <a:custGeom>
            <a:avLst/>
            <a:gdLst>
              <a:gd name="connsiteX0" fmla="*/ 54110 w 384844"/>
              <a:gd name="connsiteY0" fmla="*/ 2618 h 356451"/>
              <a:gd name="connsiteX1" fmla="*/ 714 w 384844"/>
              <a:gd name="connsiteY1" fmla="*/ 126095 h 356451"/>
              <a:gd name="connsiteX2" fmla="*/ 27412 w 384844"/>
              <a:gd name="connsiteY2" fmla="*/ 176154 h 356451"/>
              <a:gd name="connsiteX3" fmla="*/ 84145 w 384844"/>
              <a:gd name="connsiteY3" fmla="*/ 269596 h 356451"/>
              <a:gd name="connsiteX4" fmla="*/ 137541 w 384844"/>
              <a:gd name="connsiteY4" fmla="*/ 322992 h 356451"/>
              <a:gd name="connsiteX5" fmla="*/ 190936 w 384844"/>
              <a:gd name="connsiteY5" fmla="*/ 353027 h 356451"/>
              <a:gd name="connsiteX6" fmla="*/ 247669 w 384844"/>
              <a:gd name="connsiteY6" fmla="*/ 343015 h 356451"/>
              <a:gd name="connsiteX7" fmla="*/ 367809 w 384844"/>
              <a:gd name="connsiteY7" fmla="*/ 239561 h 356451"/>
              <a:gd name="connsiteX8" fmla="*/ 381158 w 384844"/>
              <a:gd name="connsiteY8" fmla="*/ 209526 h 356451"/>
              <a:gd name="connsiteX9" fmla="*/ 384496 w 384844"/>
              <a:gd name="connsiteY9" fmla="*/ 182828 h 356451"/>
              <a:gd name="connsiteX10" fmla="*/ 374484 w 384844"/>
              <a:gd name="connsiteY10" fmla="*/ 156130 h 356451"/>
              <a:gd name="connsiteX11" fmla="*/ 337774 w 384844"/>
              <a:gd name="connsiteY11" fmla="*/ 146119 h 356451"/>
              <a:gd name="connsiteX12" fmla="*/ 251006 w 384844"/>
              <a:gd name="connsiteY12" fmla="*/ 182828 h 356451"/>
              <a:gd name="connsiteX13" fmla="*/ 230983 w 384844"/>
              <a:gd name="connsiteY13" fmla="*/ 206189 h 356451"/>
              <a:gd name="connsiteX14" fmla="*/ 184262 w 384844"/>
              <a:gd name="connsiteY14" fmla="*/ 96060 h 356451"/>
              <a:gd name="connsiteX15" fmla="*/ 157564 w 384844"/>
              <a:gd name="connsiteY15" fmla="*/ 69362 h 356451"/>
              <a:gd name="connsiteX16" fmla="*/ 134204 w 384844"/>
              <a:gd name="connsiteY16" fmla="*/ 42665 h 356451"/>
              <a:gd name="connsiteX17" fmla="*/ 54110 w 384844"/>
              <a:gd name="connsiteY17" fmla="*/ 2618 h 35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4844" h="356451">
                <a:moveTo>
                  <a:pt x="54110" y="2618"/>
                </a:moveTo>
                <a:cubicBezTo>
                  <a:pt x="31862" y="16523"/>
                  <a:pt x="5164" y="97172"/>
                  <a:pt x="714" y="126095"/>
                </a:cubicBezTo>
                <a:cubicBezTo>
                  <a:pt x="-3736" y="155018"/>
                  <a:pt x="13507" y="152237"/>
                  <a:pt x="27412" y="176154"/>
                </a:cubicBezTo>
                <a:cubicBezTo>
                  <a:pt x="41317" y="200071"/>
                  <a:pt x="65790" y="245123"/>
                  <a:pt x="84145" y="269596"/>
                </a:cubicBezTo>
                <a:cubicBezTo>
                  <a:pt x="102500" y="294069"/>
                  <a:pt x="119743" y="309087"/>
                  <a:pt x="137541" y="322992"/>
                </a:cubicBezTo>
                <a:cubicBezTo>
                  <a:pt x="155340" y="336897"/>
                  <a:pt x="172581" y="349690"/>
                  <a:pt x="190936" y="353027"/>
                </a:cubicBezTo>
                <a:cubicBezTo>
                  <a:pt x="209291" y="356364"/>
                  <a:pt x="218190" y="361926"/>
                  <a:pt x="247669" y="343015"/>
                </a:cubicBezTo>
                <a:cubicBezTo>
                  <a:pt x="277148" y="324104"/>
                  <a:pt x="345561" y="261809"/>
                  <a:pt x="367809" y="239561"/>
                </a:cubicBezTo>
                <a:cubicBezTo>
                  <a:pt x="390057" y="217313"/>
                  <a:pt x="378377" y="218982"/>
                  <a:pt x="381158" y="209526"/>
                </a:cubicBezTo>
                <a:cubicBezTo>
                  <a:pt x="383939" y="200070"/>
                  <a:pt x="385608" y="191727"/>
                  <a:pt x="384496" y="182828"/>
                </a:cubicBezTo>
                <a:cubicBezTo>
                  <a:pt x="383384" y="173929"/>
                  <a:pt x="382271" y="162248"/>
                  <a:pt x="374484" y="156130"/>
                </a:cubicBezTo>
                <a:cubicBezTo>
                  <a:pt x="366697" y="150012"/>
                  <a:pt x="358354" y="141669"/>
                  <a:pt x="337774" y="146119"/>
                </a:cubicBezTo>
                <a:cubicBezTo>
                  <a:pt x="317194" y="150569"/>
                  <a:pt x="268804" y="172816"/>
                  <a:pt x="251006" y="182828"/>
                </a:cubicBezTo>
                <a:cubicBezTo>
                  <a:pt x="233208" y="192840"/>
                  <a:pt x="242107" y="220650"/>
                  <a:pt x="230983" y="206189"/>
                </a:cubicBezTo>
                <a:cubicBezTo>
                  <a:pt x="219859" y="191728"/>
                  <a:pt x="196498" y="118864"/>
                  <a:pt x="184262" y="96060"/>
                </a:cubicBezTo>
                <a:cubicBezTo>
                  <a:pt x="172026" y="73256"/>
                  <a:pt x="165907" y="78261"/>
                  <a:pt x="157564" y="69362"/>
                </a:cubicBezTo>
                <a:cubicBezTo>
                  <a:pt x="149221" y="60463"/>
                  <a:pt x="148665" y="51008"/>
                  <a:pt x="134204" y="42665"/>
                </a:cubicBezTo>
                <a:cubicBezTo>
                  <a:pt x="119743" y="34322"/>
                  <a:pt x="76358" y="-11287"/>
                  <a:pt x="54110" y="261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26" name="グループ化 1525"/>
          <p:cNvGrpSpPr/>
          <p:nvPr/>
        </p:nvGrpSpPr>
        <p:grpSpPr>
          <a:xfrm>
            <a:off x="6853656" y="5302272"/>
            <a:ext cx="826735" cy="948539"/>
            <a:chOff x="6034248" y="5540076"/>
            <a:chExt cx="826735" cy="948539"/>
          </a:xfrm>
        </p:grpSpPr>
        <p:grpSp>
          <p:nvGrpSpPr>
            <p:cNvPr id="1527" name="グループ化 1526"/>
            <p:cNvGrpSpPr/>
            <p:nvPr/>
          </p:nvGrpSpPr>
          <p:grpSpPr>
            <a:xfrm flipH="1">
              <a:off x="6034248" y="5540076"/>
              <a:ext cx="826735" cy="948539"/>
              <a:chOff x="6743101" y="4654057"/>
              <a:chExt cx="826735" cy="948539"/>
            </a:xfrm>
          </p:grpSpPr>
          <p:sp>
            <p:nvSpPr>
              <p:cNvPr id="1538" name="平行四辺形 1537"/>
              <p:cNvSpPr/>
              <p:nvPr/>
            </p:nvSpPr>
            <p:spPr>
              <a:xfrm rot="1800000">
                <a:off x="6757933" y="5412076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9" name="平行四辺形 1538"/>
              <p:cNvSpPr/>
              <p:nvPr/>
            </p:nvSpPr>
            <p:spPr>
              <a:xfrm rot="1800000">
                <a:off x="6743101" y="5397105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平行四辺形 1539"/>
              <p:cNvSpPr/>
              <p:nvPr/>
            </p:nvSpPr>
            <p:spPr>
              <a:xfrm rot="1800000">
                <a:off x="6860221" y="5443784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1" name="平行四辺形 1540"/>
              <p:cNvSpPr/>
              <p:nvPr/>
            </p:nvSpPr>
            <p:spPr>
              <a:xfrm rot="1800000">
                <a:off x="6883263" y="5444632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2" name="平行四辺形 1541"/>
              <p:cNvSpPr/>
              <p:nvPr/>
            </p:nvSpPr>
            <p:spPr>
              <a:xfrm rot="1800000">
                <a:off x="6807766" y="5474063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3" name="平行四辺形 1542"/>
              <p:cNvSpPr/>
              <p:nvPr/>
            </p:nvSpPr>
            <p:spPr>
              <a:xfrm rot="1800000">
                <a:off x="6830808" y="547491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4" name="平行四辺形 1543"/>
              <p:cNvSpPr/>
              <p:nvPr/>
            </p:nvSpPr>
            <p:spPr>
              <a:xfrm rot="1800000">
                <a:off x="6777780" y="5488058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5" name="平行四辺形 1544"/>
              <p:cNvSpPr/>
              <p:nvPr/>
            </p:nvSpPr>
            <p:spPr>
              <a:xfrm rot="1800000">
                <a:off x="6800822" y="548890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46" name="グループ化 1545"/>
              <p:cNvGrpSpPr/>
              <p:nvPr/>
            </p:nvGrpSpPr>
            <p:grpSpPr>
              <a:xfrm>
                <a:off x="7010459" y="4654057"/>
                <a:ext cx="559377" cy="781378"/>
                <a:chOff x="7010459" y="4654057"/>
                <a:chExt cx="559377" cy="781378"/>
              </a:xfrm>
            </p:grpSpPr>
            <p:grpSp>
              <p:nvGrpSpPr>
                <p:cNvPr id="1547" name="グループ化 1546"/>
                <p:cNvGrpSpPr/>
                <p:nvPr/>
              </p:nvGrpSpPr>
              <p:grpSpPr>
                <a:xfrm>
                  <a:off x="7221653" y="5288913"/>
                  <a:ext cx="186158" cy="146522"/>
                  <a:chOff x="1505522" y="2099617"/>
                  <a:chExt cx="848809" cy="668082"/>
                </a:xfrm>
              </p:grpSpPr>
              <p:sp>
                <p:nvSpPr>
                  <p:cNvPr id="1555" name="平行四辺形 1554"/>
                  <p:cNvSpPr/>
                  <p:nvPr/>
                </p:nvSpPr>
                <p:spPr>
                  <a:xfrm rot="16200000">
                    <a:off x="1489857" y="2266845"/>
                    <a:ext cx="516519" cy="485190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6" name="平行四辺形 1555"/>
                  <p:cNvSpPr/>
                  <p:nvPr/>
                </p:nvSpPr>
                <p:spPr>
                  <a:xfrm rot="5400000" flipH="1">
                    <a:off x="1947503" y="2360871"/>
                    <a:ext cx="451703" cy="361953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175" cap="rnd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7" name="平行四辺形 1556"/>
                  <p:cNvSpPr/>
                  <p:nvPr/>
                </p:nvSpPr>
                <p:spPr>
                  <a:xfrm rot="1800000">
                    <a:off x="1551726" y="2099617"/>
                    <a:ext cx="760983" cy="367107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48" name="平行四辺形 1547"/>
                <p:cNvSpPr/>
                <p:nvPr/>
              </p:nvSpPr>
              <p:spPr>
                <a:xfrm rot="16200000">
                  <a:off x="7172951" y="5159132"/>
                  <a:ext cx="307064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9" name="平行四辺形 1548"/>
                <p:cNvSpPr/>
                <p:nvPr/>
              </p:nvSpPr>
              <p:spPr>
                <a:xfrm rot="16200000">
                  <a:off x="7154224" y="5161912"/>
                  <a:ext cx="306278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50" name="グループ化 1549"/>
                <p:cNvGrpSpPr/>
                <p:nvPr/>
              </p:nvGrpSpPr>
              <p:grpSpPr>
                <a:xfrm>
                  <a:off x="7010459" y="4654057"/>
                  <a:ext cx="559377" cy="743275"/>
                  <a:chOff x="7010459" y="4654057"/>
                  <a:chExt cx="559377" cy="743275"/>
                </a:xfrm>
              </p:grpSpPr>
              <p:sp>
                <p:nvSpPr>
                  <p:cNvPr id="1551" name="平行四辺形 1550"/>
                  <p:cNvSpPr/>
                  <p:nvPr/>
                </p:nvSpPr>
                <p:spPr>
                  <a:xfrm rot="16200000">
                    <a:off x="6929598" y="4757095"/>
                    <a:ext cx="740221" cy="54025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81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2" name="平行四辺形 1551"/>
                  <p:cNvSpPr/>
                  <p:nvPr/>
                </p:nvSpPr>
                <p:spPr>
                  <a:xfrm rot="16200000">
                    <a:off x="6909336" y="4755180"/>
                    <a:ext cx="738326" cy="536080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3" name="平行四辺形 1552"/>
                  <p:cNvSpPr/>
                  <p:nvPr/>
                </p:nvSpPr>
                <p:spPr>
                  <a:xfrm rot="16200000">
                    <a:off x="6962834" y="4729548"/>
                    <a:ext cx="626481" cy="52221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175" cap="rnd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4" name="平行四辺形 1553"/>
                  <p:cNvSpPr/>
                  <p:nvPr/>
                </p:nvSpPr>
                <p:spPr>
                  <a:xfrm rot="16200000">
                    <a:off x="6966591" y="4735239"/>
                    <a:ext cx="626481" cy="52221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rgbClr val="8FEBFA"/>
                  </a:solidFill>
                  <a:ln w="3175" cap="rnd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528" name="平行四辺形 1527"/>
            <p:cNvSpPr/>
            <p:nvPr/>
          </p:nvSpPr>
          <p:spPr>
            <a:xfrm rot="5400000" flipH="1">
              <a:off x="6260666" y="5715223"/>
              <a:ext cx="356970" cy="222946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127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9" name="平行四辺形 1528"/>
            <p:cNvSpPr/>
            <p:nvPr/>
          </p:nvSpPr>
          <p:spPr>
            <a:xfrm rot="5400000" flipH="1">
              <a:off x="6072839" y="5784740"/>
              <a:ext cx="235849" cy="19659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0" name="平行四辺形 1529"/>
            <p:cNvSpPr/>
            <p:nvPr/>
          </p:nvSpPr>
          <p:spPr>
            <a:xfrm rot="5400000" flipV="1">
              <a:off x="6394056" y="5706424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1" name="平行四辺形 1530"/>
            <p:cNvSpPr/>
            <p:nvPr/>
          </p:nvSpPr>
          <p:spPr>
            <a:xfrm rot="5400000" flipV="1">
              <a:off x="6244906" y="5840940"/>
              <a:ext cx="240709" cy="55987"/>
            </a:xfrm>
            <a:prstGeom prst="parallelogram">
              <a:avLst>
                <a:gd name="adj" fmla="val 56906"/>
              </a:avLst>
            </a:prstGeom>
            <a:solidFill>
              <a:srgbClr val="CCECFF"/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2" name="平行四辺形 1531"/>
            <p:cNvSpPr/>
            <p:nvPr/>
          </p:nvSpPr>
          <p:spPr>
            <a:xfrm rot="5400000" flipV="1">
              <a:off x="6438055" y="5726173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3" name="平行四辺形 1532"/>
            <p:cNvSpPr/>
            <p:nvPr/>
          </p:nvSpPr>
          <p:spPr>
            <a:xfrm rot="5400000" flipV="1">
              <a:off x="6423916" y="5834562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5"/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4" name="平行四辺形 1533"/>
            <p:cNvSpPr/>
            <p:nvPr/>
          </p:nvSpPr>
          <p:spPr>
            <a:xfrm rot="5400000" flipV="1">
              <a:off x="6464957" y="5665653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5" name="平行四辺形 1534"/>
            <p:cNvSpPr/>
            <p:nvPr/>
          </p:nvSpPr>
          <p:spPr>
            <a:xfrm rot="5400000" flipV="1">
              <a:off x="6460380" y="5771698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6" name="平行四辺形 1535"/>
            <p:cNvSpPr/>
            <p:nvPr/>
          </p:nvSpPr>
          <p:spPr>
            <a:xfrm rot="5400000" flipV="1">
              <a:off x="6329591" y="5741345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平行四辺形 1536"/>
            <p:cNvSpPr/>
            <p:nvPr/>
          </p:nvSpPr>
          <p:spPr>
            <a:xfrm rot="19800000" flipH="1">
              <a:off x="6265458" y="640579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94" name="グループ化 1193"/>
          <p:cNvGrpSpPr/>
          <p:nvPr/>
        </p:nvGrpSpPr>
        <p:grpSpPr>
          <a:xfrm>
            <a:off x="7596336" y="5751965"/>
            <a:ext cx="527795" cy="922913"/>
            <a:chOff x="7060086" y="5433729"/>
            <a:chExt cx="527795" cy="922913"/>
          </a:xfrm>
        </p:grpSpPr>
        <p:sp>
          <p:nvSpPr>
            <p:cNvPr id="1195" name="フリーフォーム 1194"/>
            <p:cNvSpPr/>
            <p:nvPr/>
          </p:nvSpPr>
          <p:spPr>
            <a:xfrm rot="13500000">
              <a:off x="7237257" y="5648165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6" name="フリーフォーム 1195"/>
            <p:cNvSpPr/>
            <p:nvPr/>
          </p:nvSpPr>
          <p:spPr>
            <a:xfrm rot="12890567">
              <a:off x="7369718" y="5943616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7" name="フリーフォーム 1196"/>
            <p:cNvSpPr/>
            <p:nvPr/>
          </p:nvSpPr>
          <p:spPr>
            <a:xfrm flipH="1">
              <a:off x="7236612" y="5455377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8" name="フリーフォーム 1197"/>
            <p:cNvSpPr/>
            <p:nvPr/>
          </p:nvSpPr>
          <p:spPr>
            <a:xfrm flipH="1">
              <a:off x="7223536" y="5745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9" name="フリーフォーム 1198"/>
            <p:cNvSpPr/>
            <p:nvPr/>
          </p:nvSpPr>
          <p:spPr>
            <a:xfrm rot="4500000" flipH="1">
              <a:off x="7045890" y="5698097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0" name="フリーフォーム 1199"/>
            <p:cNvSpPr/>
            <p:nvPr/>
          </p:nvSpPr>
          <p:spPr>
            <a:xfrm flipH="1">
              <a:off x="7240009" y="5433729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1" name="フリーフォーム 1200"/>
            <p:cNvSpPr/>
            <p:nvPr/>
          </p:nvSpPr>
          <p:spPr>
            <a:xfrm rot="18704418" flipH="1">
              <a:off x="7275926" y="5647157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2" name="フリーフォーム 1201"/>
            <p:cNvSpPr/>
            <p:nvPr/>
          </p:nvSpPr>
          <p:spPr>
            <a:xfrm rot="20733585">
              <a:off x="7258957" y="5490051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3" name="正方形/長方形 1202"/>
            <p:cNvSpPr/>
            <p:nvPr/>
          </p:nvSpPr>
          <p:spPr>
            <a:xfrm rot="20700000">
              <a:off x="7262183" y="5615157"/>
              <a:ext cx="114168" cy="612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4" name="正方形/長方形 1203"/>
            <p:cNvSpPr/>
            <p:nvPr/>
          </p:nvSpPr>
          <p:spPr>
            <a:xfrm rot="20700000">
              <a:off x="7268851" y="5613337"/>
              <a:ext cx="97783" cy="52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5" name="フリーフォーム 1204"/>
            <p:cNvSpPr/>
            <p:nvPr/>
          </p:nvSpPr>
          <p:spPr>
            <a:xfrm rot="4186343" flipH="1">
              <a:off x="7194364" y="5834037"/>
              <a:ext cx="163909" cy="151816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06" name="グループ化 1205"/>
            <p:cNvGrpSpPr>
              <a:grpSpLocks noChangeAspect="1"/>
            </p:cNvGrpSpPr>
            <p:nvPr/>
          </p:nvGrpSpPr>
          <p:grpSpPr>
            <a:xfrm>
              <a:off x="7160037" y="5589948"/>
              <a:ext cx="169802" cy="129600"/>
              <a:chOff x="5928056" y="5850668"/>
              <a:chExt cx="966523" cy="737695"/>
            </a:xfrm>
          </p:grpSpPr>
          <p:sp>
            <p:nvSpPr>
              <p:cNvPr id="1207" name="フリーフォーム 1206"/>
              <p:cNvSpPr/>
              <p:nvPr/>
            </p:nvSpPr>
            <p:spPr>
              <a:xfrm>
                <a:off x="5928056" y="5850668"/>
                <a:ext cx="966523" cy="73769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8" name="フリーフォーム 1207"/>
              <p:cNvSpPr/>
              <p:nvPr/>
            </p:nvSpPr>
            <p:spPr>
              <a:xfrm>
                <a:off x="6534130" y="6347794"/>
                <a:ext cx="233126" cy="89698"/>
              </a:xfrm>
              <a:custGeom>
                <a:avLst/>
                <a:gdLst>
                  <a:gd name="connsiteX0" fmla="*/ 157183 w 233126"/>
                  <a:gd name="connsiteY0" fmla="*/ 83962 h 89698"/>
                  <a:gd name="connsiteX1" fmla="*/ 228620 w 233126"/>
                  <a:gd name="connsiteY1" fmla="*/ 53006 h 89698"/>
                  <a:gd name="connsiteX2" fmla="*/ 214333 w 233126"/>
                  <a:gd name="connsiteY2" fmla="*/ 3000 h 89698"/>
                  <a:gd name="connsiteX3" fmla="*/ 121464 w 233126"/>
                  <a:gd name="connsiteY3" fmla="*/ 5381 h 89698"/>
                  <a:gd name="connsiteX4" fmla="*/ 35739 w 233126"/>
                  <a:gd name="connsiteY4" fmla="*/ 7762 h 89698"/>
                  <a:gd name="connsiteX5" fmla="*/ 20 w 233126"/>
                  <a:gd name="connsiteY5" fmla="*/ 19669 h 89698"/>
                  <a:gd name="connsiteX6" fmla="*/ 30976 w 233126"/>
                  <a:gd name="connsiteY6" fmla="*/ 67294 h 89698"/>
                  <a:gd name="connsiteX7" fmla="*/ 57170 w 233126"/>
                  <a:gd name="connsiteY7" fmla="*/ 88725 h 89698"/>
                  <a:gd name="connsiteX8" fmla="*/ 157183 w 233126"/>
                  <a:gd name="connsiteY8" fmla="*/ 83962 h 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126" h="89698">
                    <a:moveTo>
                      <a:pt x="157183" y="83962"/>
                    </a:moveTo>
                    <a:cubicBezTo>
                      <a:pt x="185758" y="78009"/>
                      <a:pt x="219095" y="66500"/>
                      <a:pt x="228620" y="53006"/>
                    </a:cubicBezTo>
                    <a:cubicBezTo>
                      <a:pt x="238145" y="39512"/>
                      <a:pt x="232192" y="10937"/>
                      <a:pt x="214333" y="3000"/>
                    </a:cubicBezTo>
                    <a:cubicBezTo>
                      <a:pt x="196474" y="-4937"/>
                      <a:pt x="121464" y="5381"/>
                      <a:pt x="121464" y="5381"/>
                    </a:cubicBezTo>
                    <a:cubicBezTo>
                      <a:pt x="91698" y="6175"/>
                      <a:pt x="55980" y="5381"/>
                      <a:pt x="35739" y="7762"/>
                    </a:cubicBezTo>
                    <a:cubicBezTo>
                      <a:pt x="15498" y="10143"/>
                      <a:pt x="814" y="9747"/>
                      <a:pt x="20" y="19669"/>
                    </a:cubicBezTo>
                    <a:cubicBezTo>
                      <a:pt x="-774" y="29591"/>
                      <a:pt x="21451" y="55785"/>
                      <a:pt x="30976" y="67294"/>
                    </a:cubicBezTo>
                    <a:cubicBezTo>
                      <a:pt x="40501" y="78803"/>
                      <a:pt x="35739" y="86741"/>
                      <a:pt x="57170" y="88725"/>
                    </a:cubicBezTo>
                    <a:cubicBezTo>
                      <a:pt x="78601" y="90709"/>
                      <a:pt x="128608" y="89915"/>
                      <a:pt x="157183" y="83962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636" name="グループ化 1635"/>
          <p:cNvGrpSpPr/>
          <p:nvPr/>
        </p:nvGrpSpPr>
        <p:grpSpPr>
          <a:xfrm flipH="1">
            <a:off x="5225398" y="3254389"/>
            <a:ext cx="637621" cy="485461"/>
            <a:chOff x="6637871" y="2065172"/>
            <a:chExt cx="637621" cy="485461"/>
          </a:xfrm>
        </p:grpSpPr>
        <p:sp>
          <p:nvSpPr>
            <p:cNvPr id="1637" name="直角三角形 1636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38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" name="直角三角形 1638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40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2" name="円/楕円 1611"/>
          <p:cNvSpPr/>
          <p:nvPr/>
        </p:nvSpPr>
        <p:spPr>
          <a:xfrm rot="16200000">
            <a:off x="5480912" y="3239953"/>
            <a:ext cx="495076" cy="3691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3" name="フリーフォーム 1612"/>
          <p:cNvSpPr/>
          <p:nvPr/>
        </p:nvSpPr>
        <p:spPr>
          <a:xfrm rot="20483882" flipV="1">
            <a:off x="5636919" y="3430608"/>
            <a:ext cx="234978" cy="156813"/>
          </a:xfrm>
          <a:custGeom>
            <a:avLst/>
            <a:gdLst>
              <a:gd name="connsiteX0" fmla="*/ 52755 w 644099"/>
              <a:gd name="connsiteY0" fmla="*/ 174658 h 334357"/>
              <a:gd name="connsiteX1" fmla="*/ 1955 w 644099"/>
              <a:gd name="connsiteY1" fmla="*/ 184183 h 334357"/>
              <a:gd name="connsiteX2" fmla="*/ 11480 w 644099"/>
              <a:gd name="connsiteY2" fmla="*/ 234983 h 334357"/>
              <a:gd name="connsiteX3" fmla="*/ 21005 w 644099"/>
              <a:gd name="connsiteY3" fmla="*/ 247683 h 334357"/>
              <a:gd name="connsiteX4" fmla="*/ 49580 w 644099"/>
              <a:gd name="connsiteY4" fmla="*/ 260383 h 334357"/>
              <a:gd name="connsiteX5" fmla="*/ 30530 w 644099"/>
              <a:gd name="connsiteY5" fmla="*/ 282608 h 334357"/>
              <a:gd name="connsiteX6" fmla="*/ 33705 w 644099"/>
              <a:gd name="connsiteY6" fmla="*/ 320708 h 334357"/>
              <a:gd name="connsiteX7" fmla="*/ 68630 w 644099"/>
              <a:gd name="connsiteY7" fmla="*/ 333408 h 334357"/>
              <a:gd name="connsiteX8" fmla="*/ 103555 w 644099"/>
              <a:gd name="connsiteY8" fmla="*/ 330233 h 334357"/>
              <a:gd name="connsiteX9" fmla="*/ 138480 w 644099"/>
              <a:gd name="connsiteY9" fmla="*/ 304833 h 334357"/>
              <a:gd name="connsiteX10" fmla="*/ 592505 w 644099"/>
              <a:gd name="connsiteY10" fmla="*/ 120683 h 334357"/>
              <a:gd name="connsiteX11" fmla="*/ 636955 w 644099"/>
              <a:gd name="connsiteY11" fmla="*/ 130208 h 334357"/>
              <a:gd name="connsiteX12" fmla="*/ 621080 w 644099"/>
              <a:gd name="connsiteY12" fmla="*/ 63533 h 334357"/>
              <a:gd name="connsiteX13" fmla="*/ 592505 w 644099"/>
              <a:gd name="connsiteY13" fmla="*/ 60358 h 334357"/>
              <a:gd name="connsiteX14" fmla="*/ 567105 w 644099"/>
              <a:gd name="connsiteY14" fmla="*/ 33 h 334357"/>
              <a:gd name="connsiteX15" fmla="*/ 525830 w 644099"/>
              <a:gd name="connsiteY15" fmla="*/ 54008 h 334357"/>
              <a:gd name="connsiteX16" fmla="*/ 106730 w 644099"/>
              <a:gd name="connsiteY16" fmla="*/ 187358 h 334357"/>
              <a:gd name="connsiteX17" fmla="*/ 52755 w 644099"/>
              <a:gd name="connsiteY17" fmla="*/ 174658 h 33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4099" h="334357">
                <a:moveTo>
                  <a:pt x="52755" y="174658"/>
                </a:moveTo>
                <a:cubicBezTo>
                  <a:pt x="35293" y="174129"/>
                  <a:pt x="8834" y="174129"/>
                  <a:pt x="1955" y="184183"/>
                </a:cubicBezTo>
                <a:cubicBezTo>
                  <a:pt x="-4924" y="194237"/>
                  <a:pt x="8305" y="224400"/>
                  <a:pt x="11480" y="234983"/>
                </a:cubicBezTo>
                <a:cubicBezTo>
                  <a:pt x="14655" y="245566"/>
                  <a:pt x="14655" y="243450"/>
                  <a:pt x="21005" y="247683"/>
                </a:cubicBezTo>
                <a:cubicBezTo>
                  <a:pt x="27355" y="251916"/>
                  <a:pt x="47992" y="254562"/>
                  <a:pt x="49580" y="260383"/>
                </a:cubicBezTo>
                <a:cubicBezTo>
                  <a:pt x="51167" y="266204"/>
                  <a:pt x="33176" y="272554"/>
                  <a:pt x="30530" y="282608"/>
                </a:cubicBezTo>
                <a:cubicBezTo>
                  <a:pt x="27884" y="292662"/>
                  <a:pt x="27355" y="312241"/>
                  <a:pt x="33705" y="320708"/>
                </a:cubicBezTo>
                <a:cubicBezTo>
                  <a:pt x="40055" y="329175"/>
                  <a:pt x="56988" y="331821"/>
                  <a:pt x="68630" y="333408"/>
                </a:cubicBezTo>
                <a:cubicBezTo>
                  <a:pt x="80272" y="334995"/>
                  <a:pt x="91913" y="334995"/>
                  <a:pt x="103555" y="330233"/>
                </a:cubicBezTo>
                <a:cubicBezTo>
                  <a:pt x="115197" y="325471"/>
                  <a:pt x="56988" y="339758"/>
                  <a:pt x="138480" y="304833"/>
                </a:cubicBezTo>
                <a:cubicBezTo>
                  <a:pt x="219972" y="269908"/>
                  <a:pt x="509426" y="149787"/>
                  <a:pt x="592505" y="120683"/>
                </a:cubicBezTo>
                <a:cubicBezTo>
                  <a:pt x="675584" y="91579"/>
                  <a:pt x="632192" y="139733"/>
                  <a:pt x="636955" y="130208"/>
                </a:cubicBezTo>
                <a:cubicBezTo>
                  <a:pt x="641718" y="120683"/>
                  <a:pt x="628488" y="75175"/>
                  <a:pt x="621080" y="63533"/>
                </a:cubicBezTo>
                <a:cubicBezTo>
                  <a:pt x="613672" y="51891"/>
                  <a:pt x="601501" y="70941"/>
                  <a:pt x="592505" y="60358"/>
                </a:cubicBezTo>
                <a:cubicBezTo>
                  <a:pt x="583509" y="49775"/>
                  <a:pt x="578217" y="1091"/>
                  <a:pt x="567105" y="33"/>
                </a:cubicBezTo>
                <a:cubicBezTo>
                  <a:pt x="555993" y="-1025"/>
                  <a:pt x="602559" y="22787"/>
                  <a:pt x="525830" y="54008"/>
                </a:cubicBezTo>
                <a:cubicBezTo>
                  <a:pt x="449101" y="85229"/>
                  <a:pt x="185047" y="169896"/>
                  <a:pt x="106730" y="187358"/>
                </a:cubicBezTo>
                <a:cubicBezTo>
                  <a:pt x="28413" y="204820"/>
                  <a:pt x="70217" y="175187"/>
                  <a:pt x="52755" y="1746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4" name="フリーフォーム 1613"/>
          <p:cNvSpPr/>
          <p:nvPr/>
        </p:nvSpPr>
        <p:spPr>
          <a:xfrm rot="19779769">
            <a:off x="5647148" y="3454171"/>
            <a:ext cx="223049" cy="129126"/>
          </a:xfrm>
          <a:custGeom>
            <a:avLst/>
            <a:gdLst>
              <a:gd name="connsiteX0" fmla="*/ 52755 w 644099"/>
              <a:gd name="connsiteY0" fmla="*/ 174658 h 334357"/>
              <a:gd name="connsiteX1" fmla="*/ 1955 w 644099"/>
              <a:gd name="connsiteY1" fmla="*/ 184183 h 334357"/>
              <a:gd name="connsiteX2" fmla="*/ 11480 w 644099"/>
              <a:gd name="connsiteY2" fmla="*/ 234983 h 334357"/>
              <a:gd name="connsiteX3" fmla="*/ 21005 w 644099"/>
              <a:gd name="connsiteY3" fmla="*/ 247683 h 334357"/>
              <a:gd name="connsiteX4" fmla="*/ 49580 w 644099"/>
              <a:gd name="connsiteY4" fmla="*/ 260383 h 334357"/>
              <a:gd name="connsiteX5" fmla="*/ 30530 w 644099"/>
              <a:gd name="connsiteY5" fmla="*/ 282608 h 334357"/>
              <a:gd name="connsiteX6" fmla="*/ 33705 w 644099"/>
              <a:gd name="connsiteY6" fmla="*/ 320708 h 334357"/>
              <a:gd name="connsiteX7" fmla="*/ 68630 w 644099"/>
              <a:gd name="connsiteY7" fmla="*/ 333408 h 334357"/>
              <a:gd name="connsiteX8" fmla="*/ 103555 w 644099"/>
              <a:gd name="connsiteY8" fmla="*/ 330233 h 334357"/>
              <a:gd name="connsiteX9" fmla="*/ 138480 w 644099"/>
              <a:gd name="connsiteY9" fmla="*/ 304833 h 334357"/>
              <a:gd name="connsiteX10" fmla="*/ 592505 w 644099"/>
              <a:gd name="connsiteY10" fmla="*/ 120683 h 334357"/>
              <a:gd name="connsiteX11" fmla="*/ 636955 w 644099"/>
              <a:gd name="connsiteY11" fmla="*/ 130208 h 334357"/>
              <a:gd name="connsiteX12" fmla="*/ 621080 w 644099"/>
              <a:gd name="connsiteY12" fmla="*/ 63533 h 334357"/>
              <a:gd name="connsiteX13" fmla="*/ 592505 w 644099"/>
              <a:gd name="connsiteY13" fmla="*/ 60358 h 334357"/>
              <a:gd name="connsiteX14" fmla="*/ 567105 w 644099"/>
              <a:gd name="connsiteY14" fmla="*/ 33 h 334357"/>
              <a:gd name="connsiteX15" fmla="*/ 525830 w 644099"/>
              <a:gd name="connsiteY15" fmla="*/ 54008 h 334357"/>
              <a:gd name="connsiteX16" fmla="*/ 106730 w 644099"/>
              <a:gd name="connsiteY16" fmla="*/ 187358 h 334357"/>
              <a:gd name="connsiteX17" fmla="*/ 52755 w 644099"/>
              <a:gd name="connsiteY17" fmla="*/ 174658 h 33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4099" h="334357">
                <a:moveTo>
                  <a:pt x="52755" y="174658"/>
                </a:moveTo>
                <a:cubicBezTo>
                  <a:pt x="35293" y="174129"/>
                  <a:pt x="8834" y="174129"/>
                  <a:pt x="1955" y="184183"/>
                </a:cubicBezTo>
                <a:cubicBezTo>
                  <a:pt x="-4924" y="194237"/>
                  <a:pt x="8305" y="224400"/>
                  <a:pt x="11480" y="234983"/>
                </a:cubicBezTo>
                <a:cubicBezTo>
                  <a:pt x="14655" y="245566"/>
                  <a:pt x="14655" y="243450"/>
                  <a:pt x="21005" y="247683"/>
                </a:cubicBezTo>
                <a:cubicBezTo>
                  <a:pt x="27355" y="251916"/>
                  <a:pt x="47992" y="254562"/>
                  <a:pt x="49580" y="260383"/>
                </a:cubicBezTo>
                <a:cubicBezTo>
                  <a:pt x="51167" y="266204"/>
                  <a:pt x="33176" y="272554"/>
                  <a:pt x="30530" y="282608"/>
                </a:cubicBezTo>
                <a:cubicBezTo>
                  <a:pt x="27884" y="292662"/>
                  <a:pt x="27355" y="312241"/>
                  <a:pt x="33705" y="320708"/>
                </a:cubicBezTo>
                <a:cubicBezTo>
                  <a:pt x="40055" y="329175"/>
                  <a:pt x="56988" y="331821"/>
                  <a:pt x="68630" y="333408"/>
                </a:cubicBezTo>
                <a:cubicBezTo>
                  <a:pt x="80272" y="334995"/>
                  <a:pt x="91913" y="334995"/>
                  <a:pt x="103555" y="330233"/>
                </a:cubicBezTo>
                <a:cubicBezTo>
                  <a:pt x="115197" y="325471"/>
                  <a:pt x="56988" y="339758"/>
                  <a:pt x="138480" y="304833"/>
                </a:cubicBezTo>
                <a:cubicBezTo>
                  <a:pt x="219972" y="269908"/>
                  <a:pt x="509426" y="149787"/>
                  <a:pt x="592505" y="120683"/>
                </a:cubicBezTo>
                <a:cubicBezTo>
                  <a:pt x="675584" y="91579"/>
                  <a:pt x="632192" y="139733"/>
                  <a:pt x="636955" y="130208"/>
                </a:cubicBezTo>
                <a:cubicBezTo>
                  <a:pt x="641718" y="120683"/>
                  <a:pt x="628488" y="75175"/>
                  <a:pt x="621080" y="63533"/>
                </a:cubicBezTo>
                <a:cubicBezTo>
                  <a:pt x="613672" y="51891"/>
                  <a:pt x="601501" y="70941"/>
                  <a:pt x="592505" y="60358"/>
                </a:cubicBezTo>
                <a:cubicBezTo>
                  <a:pt x="583509" y="49775"/>
                  <a:pt x="578217" y="1091"/>
                  <a:pt x="567105" y="33"/>
                </a:cubicBezTo>
                <a:cubicBezTo>
                  <a:pt x="555993" y="-1025"/>
                  <a:pt x="602559" y="22787"/>
                  <a:pt x="525830" y="54008"/>
                </a:cubicBezTo>
                <a:cubicBezTo>
                  <a:pt x="449101" y="85229"/>
                  <a:pt x="185047" y="169896"/>
                  <a:pt x="106730" y="187358"/>
                </a:cubicBezTo>
                <a:cubicBezTo>
                  <a:pt x="28413" y="204820"/>
                  <a:pt x="70217" y="175187"/>
                  <a:pt x="52755" y="1746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5" name="フリーフォーム 1614"/>
          <p:cNvSpPr/>
          <p:nvPr/>
        </p:nvSpPr>
        <p:spPr>
          <a:xfrm rot="628903">
            <a:off x="5629298" y="3234005"/>
            <a:ext cx="199721" cy="236585"/>
          </a:xfrm>
          <a:custGeom>
            <a:avLst/>
            <a:gdLst>
              <a:gd name="connsiteX0" fmla="*/ 242468 w 423674"/>
              <a:gd name="connsiteY0" fmla="*/ 429330 h 450026"/>
              <a:gd name="connsiteX1" fmla="*/ 315493 w 423674"/>
              <a:gd name="connsiteY1" fmla="*/ 435680 h 450026"/>
              <a:gd name="connsiteX2" fmla="*/ 372643 w 423674"/>
              <a:gd name="connsiteY2" fmla="*/ 403930 h 450026"/>
              <a:gd name="connsiteX3" fmla="*/ 382168 w 423674"/>
              <a:gd name="connsiteY3" fmla="*/ 327730 h 450026"/>
              <a:gd name="connsiteX4" fmla="*/ 410743 w 423674"/>
              <a:gd name="connsiteY4" fmla="*/ 299155 h 450026"/>
              <a:gd name="connsiteX5" fmla="*/ 423443 w 423674"/>
              <a:gd name="connsiteY5" fmla="*/ 245180 h 450026"/>
              <a:gd name="connsiteX6" fmla="*/ 417093 w 423674"/>
              <a:gd name="connsiteY6" fmla="*/ 197555 h 450026"/>
              <a:gd name="connsiteX7" fmla="*/ 394868 w 423674"/>
              <a:gd name="connsiteY7" fmla="*/ 181680 h 450026"/>
              <a:gd name="connsiteX8" fmla="*/ 385343 w 423674"/>
              <a:gd name="connsiteY8" fmla="*/ 165805 h 450026"/>
              <a:gd name="connsiteX9" fmla="*/ 359943 w 423674"/>
              <a:gd name="connsiteY9" fmla="*/ 95955 h 450026"/>
              <a:gd name="connsiteX10" fmla="*/ 359943 w 423674"/>
              <a:gd name="connsiteY10" fmla="*/ 73730 h 450026"/>
              <a:gd name="connsiteX11" fmla="*/ 334543 w 423674"/>
              <a:gd name="connsiteY11" fmla="*/ 45155 h 450026"/>
              <a:gd name="connsiteX12" fmla="*/ 255168 w 423674"/>
              <a:gd name="connsiteY12" fmla="*/ 13405 h 450026"/>
              <a:gd name="connsiteX13" fmla="*/ 166268 w 423674"/>
              <a:gd name="connsiteY13" fmla="*/ 705 h 450026"/>
              <a:gd name="connsiteX14" fmla="*/ 99593 w 423674"/>
              <a:gd name="connsiteY14" fmla="*/ 7055 h 450026"/>
              <a:gd name="connsiteX15" fmla="*/ 32918 w 423674"/>
              <a:gd name="connsiteY15" fmla="*/ 51505 h 450026"/>
              <a:gd name="connsiteX16" fmla="*/ 1168 w 423674"/>
              <a:gd name="connsiteY16" fmla="*/ 111830 h 450026"/>
              <a:gd name="connsiteX17" fmla="*/ 7518 w 423674"/>
              <a:gd name="connsiteY17" fmla="*/ 159455 h 450026"/>
              <a:gd name="connsiteX18" fmla="*/ 13868 w 423674"/>
              <a:gd name="connsiteY18" fmla="*/ 200730 h 450026"/>
              <a:gd name="connsiteX19" fmla="*/ 20218 w 423674"/>
              <a:gd name="connsiteY19" fmla="*/ 283280 h 450026"/>
              <a:gd name="connsiteX20" fmla="*/ 29743 w 423674"/>
              <a:gd name="connsiteY20" fmla="*/ 295980 h 450026"/>
              <a:gd name="connsiteX21" fmla="*/ 10693 w 423674"/>
              <a:gd name="connsiteY21" fmla="*/ 330905 h 450026"/>
              <a:gd name="connsiteX22" fmla="*/ 26568 w 423674"/>
              <a:gd name="connsiteY22" fmla="*/ 397580 h 450026"/>
              <a:gd name="connsiteX23" fmla="*/ 90068 w 423674"/>
              <a:gd name="connsiteY23" fmla="*/ 442030 h 450026"/>
              <a:gd name="connsiteX24" fmla="*/ 137693 w 423674"/>
              <a:gd name="connsiteY24" fmla="*/ 448380 h 450026"/>
              <a:gd name="connsiteX25" fmla="*/ 191668 w 423674"/>
              <a:gd name="connsiteY25" fmla="*/ 422980 h 450026"/>
              <a:gd name="connsiteX26" fmla="*/ 242468 w 423674"/>
              <a:gd name="connsiteY26" fmla="*/ 429330 h 45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3674" h="450026">
                <a:moveTo>
                  <a:pt x="242468" y="429330"/>
                </a:moveTo>
                <a:cubicBezTo>
                  <a:pt x="263105" y="431447"/>
                  <a:pt x="293797" y="439913"/>
                  <a:pt x="315493" y="435680"/>
                </a:cubicBezTo>
                <a:cubicBezTo>
                  <a:pt x="337189" y="431447"/>
                  <a:pt x="361531" y="421921"/>
                  <a:pt x="372643" y="403930"/>
                </a:cubicBezTo>
                <a:cubicBezTo>
                  <a:pt x="383755" y="385939"/>
                  <a:pt x="375818" y="345192"/>
                  <a:pt x="382168" y="327730"/>
                </a:cubicBezTo>
                <a:cubicBezTo>
                  <a:pt x="388518" y="310268"/>
                  <a:pt x="403864" y="312913"/>
                  <a:pt x="410743" y="299155"/>
                </a:cubicBezTo>
                <a:cubicBezTo>
                  <a:pt x="417622" y="285397"/>
                  <a:pt x="422385" y="262113"/>
                  <a:pt x="423443" y="245180"/>
                </a:cubicBezTo>
                <a:cubicBezTo>
                  <a:pt x="424501" y="228247"/>
                  <a:pt x="421856" y="208138"/>
                  <a:pt x="417093" y="197555"/>
                </a:cubicBezTo>
                <a:cubicBezTo>
                  <a:pt x="412331" y="186972"/>
                  <a:pt x="400160" y="186972"/>
                  <a:pt x="394868" y="181680"/>
                </a:cubicBezTo>
                <a:cubicBezTo>
                  <a:pt x="389576" y="176388"/>
                  <a:pt x="391164" y="180092"/>
                  <a:pt x="385343" y="165805"/>
                </a:cubicBezTo>
                <a:cubicBezTo>
                  <a:pt x="379522" y="151518"/>
                  <a:pt x="364176" y="111301"/>
                  <a:pt x="359943" y="95955"/>
                </a:cubicBezTo>
                <a:cubicBezTo>
                  <a:pt x="355710" y="80609"/>
                  <a:pt x="364176" y="82197"/>
                  <a:pt x="359943" y="73730"/>
                </a:cubicBezTo>
                <a:cubicBezTo>
                  <a:pt x="355710" y="65263"/>
                  <a:pt x="352005" y="55209"/>
                  <a:pt x="334543" y="45155"/>
                </a:cubicBezTo>
                <a:cubicBezTo>
                  <a:pt x="317081" y="35101"/>
                  <a:pt x="283214" y="20813"/>
                  <a:pt x="255168" y="13405"/>
                </a:cubicBezTo>
                <a:cubicBezTo>
                  <a:pt x="227122" y="5997"/>
                  <a:pt x="192197" y="1763"/>
                  <a:pt x="166268" y="705"/>
                </a:cubicBezTo>
                <a:cubicBezTo>
                  <a:pt x="140339" y="-353"/>
                  <a:pt x="121818" y="-1412"/>
                  <a:pt x="99593" y="7055"/>
                </a:cubicBezTo>
                <a:cubicBezTo>
                  <a:pt x="77368" y="15522"/>
                  <a:pt x="49322" y="34042"/>
                  <a:pt x="32918" y="51505"/>
                </a:cubicBezTo>
                <a:cubicBezTo>
                  <a:pt x="16514" y="68967"/>
                  <a:pt x="5401" y="93838"/>
                  <a:pt x="1168" y="111830"/>
                </a:cubicBezTo>
                <a:cubicBezTo>
                  <a:pt x="-3065" y="129822"/>
                  <a:pt x="5401" y="144638"/>
                  <a:pt x="7518" y="159455"/>
                </a:cubicBezTo>
                <a:cubicBezTo>
                  <a:pt x="9635" y="174272"/>
                  <a:pt x="11751" y="180093"/>
                  <a:pt x="13868" y="200730"/>
                </a:cubicBezTo>
                <a:cubicBezTo>
                  <a:pt x="15985" y="221367"/>
                  <a:pt x="17572" y="267405"/>
                  <a:pt x="20218" y="283280"/>
                </a:cubicBezTo>
                <a:cubicBezTo>
                  <a:pt x="22864" y="299155"/>
                  <a:pt x="31331" y="288042"/>
                  <a:pt x="29743" y="295980"/>
                </a:cubicBezTo>
                <a:cubicBezTo>
                  <a:pt x="28155" y="303918"/>
                  <a:pt x="11222" y="313972"/>
                  <a:pt x="10693" y="330905"/>
                </a:cubicBezTo>
                <a:cubicBezTo>
                  <a:pt x="10164" y="347838"/>
                  <a:pt x="13339" y="379059"/>
                  <a:pt x="26568" y="397580"/>
                </a:cubicBezTo>
                <a:cubicBezTo>
                  <a:pt x="39797" y="416101"/>
                  <a:pt x="71547" y="433563"/>
                  <a:pt x="90068" y="442030"/>
                </a:cubicBezTo>
                <a:cubicBezTo>
                  <a:pt x="108589" y="450497"/>
                  <a:pt x="120760" y="451555"/>
                  <a:pt x="137693" y="448380"/>
                </a:cubicBezTo>
                <a:cubicBezTo>
                  <a:pt x="154626" y="445205"/>
                  <a:pt x="172618" y="428801"/>
                  <a:pt x="191668" y="422980"/>
                </a:cubicBezTo>
                <a:cubicBezTo>
                  <a:pt x="210718" y="417159"/>
                  <a:pt x="221831" y="427213"/>
                  <a:pt x="242468" y="4293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6" name="フリーフォーム 1615"/>
          <p:cNvSpPr/>
          <p:nvPr/>
        </p:nvSpPr>
        <p:spPr>
          <a:xfrm>
            <a:off x="5670743" y="3347288"/>
            <a:ext cx="61314" cy="66293"/>
          </a:xfrm>
          <a:custGeom>
            <a:avLst/>
            <a:gdLst>
              <a:gd name="connsiteX0" fmla="*/ 212 w 145513"/>
              <a:gd name="connsiteY0" fmla="*/ 90179 h 141075"/>
              <a:gd name="connsiteX1" fmla="*/ 41487 w 145513"/>
              <a:gd name="connsiteY1" fmla="*/ 23504 h 141075"/>
              <a:gd name="connsiteX2" fmla="*/ 66887 w 145513"/>
              <a:gd name="connsiteY2" fmla="*/ 13979 h 141075"/>
              <a:gd name="connsiteX3" fmla="*/ 89112 w 145513"/>
              <a:gd name="connsiteY3" fmla="*/ 10804 h 141075"/>
              <a:gd name="connsiteX4" fmla="*/ 111337 w 145513"/>
              <a:gd name="connsiteY4" fmla="*/ 1279 h 141075"/>
              <a:gd name="connsiteX5" fmla="*/ 133562 w 145513"/>
              <a:gd name="connsiteY5" fmla="*/ 42554 h 141075"/>
              <a:gd name="connsiteX6" fmla="*/ 139912 w 145513"/>
              <a:gd name="connsiteY6" fmla="*/ 67954 h 141075"/>
              <a:gd name="connsiteX7" fmla="*/ 143087 w 145513"/>
              <a:gd name="connsiteY7" fmla="*/ 80654 h 141075"/>
              <a:gd name="connsiteX8" fmla="*/ 101812 w 145513"/>
              <a:gd name="connsiteY8" fmla="*/ 102879 h 141075"/>
              <a:gd name="connsiteX9" fmla="*/ 60537 w 145513"/>
              <a:gd name="connsiteY9" fmla="*/ 140979 h 141075"/>
              <a:gd name="connsiteX10" fmla="*/ 212 w 145513"/>
              <a:gd name="connsiteY10" fmla="*/ 90179 h 1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513" h="141075">
                <a:moveTo>
                  <a:pt x="212" y="90179"/>
                </a:moveTo>
                <a:cubicBezTo>
                  <a:pt x="-2963" y="70600"/>
                  <a:pt x="30375" y="36204"/>
                  <a:pt x="41487" y="23504"/>
                </a:cubicBezTo>
                <a:cubicBezTo>
                  <a:pt x="52599" y="10804"/>
                  <a:pt x="58950" y="16096"/>
                  <a:pt x="66887" y="13979"/>
                </a:cubicBezTo>
                <a:cubicBezTo>
                  <a:pt x="74824" y="11862"/>
                  <a:pt x="81704" y="12921"/>
                  <a:pt x="89112" y="10804"/>
                </a:cubicBezTo>
                <a:cubicBezTo>
                  <a:pt x="96520" y="8687"/>
                  <a:pt x="103929" y="-4013"/>
                  <a:pt x="111337" y="1279"/>
                </a:cubicBezTo>
                <a:cubicBezTo>
                  <a:pt x="118745" y="6571"/>
                  <a:pt x="128800" y="31442"/>
                  <a:pt x="133562" y="42554"/>
                </a:cubicBezTo>
                <a:cubicBezTo>
                  <a:pt x="138324" y="53666"/>
                  <a:pt x="139912" y="67954"/>
                  <a:pt x="139912" y="67954"/>
                </a:cubicBezTo>
                <a:cubicBezTo>
                  <a:pt x="141500" y="74304"/>
                  <a:pt x="149437" y="74833"/>
                  <a:pt x="143087" y="80654"/>
                </a:cubicBezTo>
                <a:cubicBezTo>
                  <a:pt x="136737" y="86475"/>
                  <a:pt x="115570" y="92825"/>
                  <a:pt x="101812" y="102879"/>
                </a:cubicBezTo>
                <a:cubicBezTo>
                  <a:pt x="88054" y="112933"/>
                  <a:pt x="74295" y="138862"/>
                  <a:pt x="60537" y="140979"/>
                </a:cubicBezTo>
                <a:cubicBezTo>
                  <a:pt x="46779" y="143096"/>
                  <a:pt x="3387" y="109758"/>
                  <a:pt x="212" y="9017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7" name="フリーフォーム 1616"/>
          <p:cNvSpPr/>
          <p:nvPr/>
        </p:nvSpPr>
        <p:spPr>
          <a:xfrm>
            <a:off x="5741668" y="3400325"/>
            <a:ext cx="11896" cy="34412"/>
          </a:xfrm>
          <a:custGeom>
            <a:avLst/>
            <a:gdLst>
              <a:gd name="connsiteX0" fmla="*/ 26428 w 31958"/>
              <a:gd name="connsiteY0" fmla="*/ 520 h 82894"/>
              <a:gd name="connsiteX1" fmla="*/ 1028 w 31958"/>
              <a:gd name="connsiteY1" fmla="*/ 44970 h 82894"/>
              <a:gd name="connsiteX2" fmla="*/ 7378 w 31958"/>
              <a:gd name="connsiteY2" fmla="*/ 79895 h 82894"/>
              <a:gd name="connsiteX3" fmla="*/ 29603 w 31958"/>
              <a:gd name="connsiteY3" fmla="*/ 76720 h 82894"/>
              <a:gd name="connsiteX4" fmla="*/ 26428 w 31958"/>
              <a:gd name="connsiteY4" fmla="*/ 520 h 8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" h="82894">
                <a:moveTo>
                  <a:pt x="26428" y="520"/>
                </a:moveTo>
                <a:cubicBezTo>
                  <a:pt x="21665" y="-4772"/>
                  <a:pt x="4203" y="31741"/>
                  <a:pt x="1028" y="44970"/>
                </a:cubicBezTo>
                <a:cubicBezTo>
                  <a:pt x="-2147" y="58199"/>
                  <a:pt x="2615" y="74603"/>
                  <a:pt x="7378" y="79895"/>
                </a:cubicBezTo>
                <a:cubicBezTo>
                  <a:pt x="12140" y="85187"/>
                  <a:pt x="24841" y="83070"/>
                  <a:pt x="29603" y="76720"/>
                </a:cubicBezTo>
                <a:cubicBezTo>
                  <a:pt x="34365" y="70370"/>
                  <a:pt x="31191" y="5812"/>
                  <a:pt x="26428" y="5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8" name="フリーフォーム 1617"/>
          <p:cNvSpPr/>
          <p:nvPr/>
        </p:nvSpPr>
        <p:spPr>
          <a:xfrm rot="20160000">
            <a:off x="5755419" y="3396244"/>
            <a:ext cx="17019" cy="34412"/>
          </a:xfrm>
          <a:custGeom>
            <a:avLst/>
            <a:gdLst>
              <a:gd name="connsiteX0" fmla="*/ 26428 w 31958"/>
              <a:gd name="connsiteY0" fmla="*/ 520 h 82894"/>
              <a:gd name="connsiteX1" fmla="*/ 1028 w 31958"/>
              <a:gd name="connsiteY1" fmla="*/ 44970 h 82894"/>
              <a:gd name="connsiteX2" fmla="*/ 7378 w 31958"/>
              <a:gd name="connsiteY2" fmla="*/ 79895 h 82894"/>
              <a:gd name="connsiteX3" fmla="*/ 29603 w 31958"/>
              <a:gd name="connsiteY3" fmla="*/ 76720 h 82894"/>
              <a:gd name="connsiteX4" fmla="*/ 26428 w 31958"/>
              <a:gd name="connsiteY4" fmla="*/ 520 h 8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" h="82894">
                <a:moveTo>
                  <a:pt x="26428" y="520"/>
                </a:moveTo>
                <a:cubicBezTo>
                  <a:pt x="21665" y="-4772"/>
                  <a:pt x="4203" y="31741"/>
                  <a:pt x="1028" y="44970"/>
                </a:cubicBezTo>
                <a:cubicBezTo>
                  <a:pt x="-2147" y="58199"/>
                  <a:pt x="2615" y="74603"/>
                  <a:pt x="7378" y="79895"/>
                </a:cubicBezTo>
                <a:cubicBezTo>
                  <a:pt x="12140" y="85187"/>
                  <a:pt x="24841" y="83070"/>
                  <a:pt x="29603" y="76720"/>
                </a:cubicBezTo>
                <a:cubicBezTo>
                  <a:pt x="34365" y="70370"/>
                  <a:pt x="31191" y="5812"/>
                  <a:pt x="26428" y="5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9" name="円/楕円 1618"/>
          <p:cNvSpPr/>
          <p:nvPr/>
        </p:nvSpPr>
        <p:spPr>
          <a:xfrm rot="20766066">
            <a:off x="5639938" y="3227495"/>
            <a:ext cx="164915" cy="1059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0" name="フリーフォーム 1619"/>
          <p:cNvSpPr/>
          <p:nvPr/>
        </p:nvSpPr>
        <p:spPr>
          <a:xfrm>
            <a:off x="5834557" y="3426777"/>
            <a:ext cx="21655" cy="34412"/>
          </a:xfrm>
          <a:custGeom>
            <a:avLst/>
            <a:gdLst>
              <a:gd name="connsiteX0" fmla="*/ 26428 w 31958"/>
              <a:gd name="connsiteY0" fmla="*/ 520 h 82894"/>
              <a:gd name="connsiteX1" fmla="*/ 1028 w 31958"/>
              <a:gd name="connsiteY1" fmla="*/ 44970 h 82894"/>
              <a:gd name="connsiteX2" fmla="*/ 7378 w 31958"/>
              <a:gd name="connsiteY2" fmla="*/ 79895 h 82894"/>
              <a:gd name="connsiteX3" fmla="*/ 29603 w 31958"/>
              <a:gd name="connsiteY3" fmla="*/ 76720 h 82894"/>
              <a:gd name="connsiteX4" fmla="*/ 26428 w 31958"/>
              <a:gd name="connsiteY4" fmla="*/ 520 h 8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" h="82894">
                <a:moveTo>
                  <a:pt x="26428" y="520"/>
                </a:moveTo>
                <a:cubicBezTo>
                  <a:pt x="21665" y="-4772"/>
                  <a:pt x="4203" y="31741"/>
                  <a:pt x="1028" y="44970"/>
                </a:cubicBezTo>
                <a:cubicBezTo>
                  <a:pt x="-2147" y="58199"/>
                  <a:pt x="2615" y="74603"/>
                  <a:pt x="7378" y="79895"/>
                </a:cubicBezTo>
                <a:cubicBezTo>
                  <a:pt x="12140" y="85187"/>
                  <a:pt x="24841" y="83070"/>
                  <a:pt x="29603" y="76720"/>
                </a:cubicBezTo>
                <a:cubicBezTo>
                  <a:pt x="34365" y="70370"/>
                  <a:pt x="31191" y="5812"/>
                  <a:pt x="26428" y="5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1" name="円/楕円 1620"/>
          <p:cNvSpPr/>
          <p:nvPr/>
        </p:nvSpPr>
        <p:spPr>
          <a:xfrm rot="16497981">
            <a:off x="5567633" y="3337917"/>
            <a:ext cx="148638" cy="217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2" name="円/楕円 1621"/>
          <p:cNvSpPr/>
          <p:nvPr/>
        </p:nvSpPr>
        <p:spPr>
          <a:xfrm rot="4934269" flipH="1">
            <a:off x="5738368" y="3308091"/>
            <a:ext cx="137486" cy="216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3" name="フリーフォーム 1622"/>
          <p:cNvSpPr>
            <a:spLocks noChangeAspect="1"/>
          </p:cNvSpPr>
          <p:nvPr/>
        </p:nvSpPr>
        <p:spPr>
          <a:xfrm rot="19578394" flipH="1">
            <a:off x="5760936" y="3331238"/>
            <a:ext cx="43249" cy="46760"/>
          </a:xfrm>
          <a:custGeom>
            <a:avLst/>
            <a:gdLst>
              <a:gd name="connsiteX0" fmla="*/ 212 w 145513"/>
              <a:gd name="connsiteY0" fmla="*/ 90179 h 141075"/>
              <a:gd name="connsiteX1" fmla="*/ 41487 w 145513"/>
              <a:gd name="connsiteY1" fmla="*/ 23504 h 141075"/>
              <a:gd name="connsiteX2" fmla="*/ 66887 w 145513"/>
              <a:gd name="connsiteY2" fmla="*/ 13979 h 141075"/>
              <a:gd name="connsiteX3" fmla="*/ 89112 w 145513"/>
              <a:gd name="connsiteY3" fmla="*/ 10804 h 141075"/>
              <a:gd name="connsiteX4" fmla="*/ 111337 w 145513"/>
              <a:gd name="connsiteY4" fmla="*/ 1279 h 141075"/>
              <a:gd name="connsiteX5" fmla="*/ 133562 w 145513"/>
              <a:gd name="connsiteY5" fmla="*/ 42554 h 141075"/>
              <a:gd name="connsiteX6" fmla="*/ 139912 w 145513"/>
              <a:gd name="connsiteY6" fmla="*/ 67954 h 141075"/>
              <a:gd name="connsiteX7" fmla="*/ 143087 w 145513"/>
              <a:gd name="connsiteY7" fmla="*/ 80654 h 141075"/>
              <a:gd name="connsiteX8" fmla="*/ 101812 w 145513"/>
              <a:gd name="connsiteY8" fmla="*/ 102879 h 141075"/>
              <a:gd name="connsiteX9" fmla="*/ 60537 w 145513"/>
              <a:gd name="connsiteY9" fmla="*/ 140979 h 141075"/>
              <a:gd name="connsiteX10" fmla="*/ 212 w 145513"/>
              <a:gd name="connsiteY10" fmla="*/ 90179 h 1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513" h="141075">
                <a:moveTo>
                  <a:pt x="212" y="90179"/>
                </a:moveTo>
                <a:cubicBezTo>
                  <a:pt x="-2963" y="70600"/>
                  <a:pt x="30375" y="36204"/>
                  <a:pt x="41487" y="23504"/>
                </a:cubicBezTo>
                <a:cubicBezTo>
                  <a:pt x="52599" y="10804"/>
                  <a:pt x="58950" y="16096"/>
                  <a:pt x="66887" y="13979"/>
                </a:cubicBezTo>
                <a:cubicBezTo>
                  <a:pt x="74824" y="11862"/>
                  <a:pt x="81704" y="12921"/>
                  <a:pt x="89112" y="10804"/>
                </a:cubicBezTo>
                <a:cubicBezTo>
                  <a:pt x="96520" y="8687"/>
                  <a:pt x="103929" y="-4013"/>
                  <a:pt x="111337" y="1279"/>
                </a:cubicBezTo>
                <a:cubicBezTo>
                  <a:pt x="118745" y="6571"/>
                  <a:pt x="128800" y="31442"/>
                  <a:pt x="133562" y="42554"/>
                </a:cubicBezTo>
                <a:cubicBezTo>
                  <a:pt x="138324" y="53666"/>
                  <a:pt x="139912" y="67954"/>
                  <a:pt x="139912" y="67954"/>
                </a:cubicBezTo>
                <a:cubicBezTo>
                  <a:pt x="141500" y="74304"/>
                  <a:pt x="149437" y="74833"/>
                  <a:pt x="143087" y="80654"/>
                </a:cubicBezTo>
                <a:cubicBezTo>
                  <a:pt x="136737" y="86475"/>
                  <a:pt x="115570" y="92825"/>
                  <a:pt x="101812" y="102879"/>
                </a:cubicBezTo>
                <a:cubicBezTo>
                  <a:pt x="88054" y="112933"/>
                  <a:pt x="74295" y="138862"/>
                  <a:pt x="60537" y="140979"/>
                </a:cubicBezTo>
                <a:cubicBezTo>
                  <a:pt x="46779" y="143096"/>
                  <a:pt x="3387" y="109758"/>
                  <a:pt x="212" y="9017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4" name="円/楕円 1623"/>
          <p:cNvSpPr/>
          <p:nvPr/>
        </p:nvSpPr>
        <p:spPr>
          <a:xfrm>
            <a:off x="5589088" y="3470201"/>
            <a:ext cx="81306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5" name="円/楕円 1624"/>
          <p:cNvSpPr/>
          <p:nvPr/>
        </p:nvSpPr>
        <p:spPr>
          <a:xfrm>
            <a:off x="5652139" y="3473149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6" name="円/楕円 1625"/>
          <p:cNvSpPr/>
          <p:nvPr/>
        </p:nvSpPr>
        <p:spPr>
          <a:xfrm>
            <a:off x="5656119" y="3499445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7" name="円/楕円 1626"/>
          <p:cNvSpPr/>
          <p:nvPr/>
        </p:nvSpPr>
        <p:spPr>
          <a:xfrm>
            <a:off x="5846913" y="3453695"/>
            <a:ext cx="38093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8" name="円/楕円 1627"/>
          <p:cNvSpPr/>
          <p:nvPr/>
        </p:nvSpPr>
        <p:spPr>
          <a:xfrm>
            <a:off x="5835208" y="3492751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9" name="円/楕円 1628"/>
          <p:cNvSpPr/>
          <p:nvPr/>
        </p:nvSpPr>
        <p:spPr>
          <a:xfrm>
            <a:off x="5841790" y="3511049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0" name="円/楕円 1629"/>
          <p:cNvSpPr/>
          <p:nvPr/>
        </p:nvSpPr>
        <p:spPr>
          <a:xfrm>
            <a:off x="5812917" y="3406592"/>
            <a:ext cx="38093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1" name="円/楕円 1630"/>
          <p:cNvSpPr/>
          <p:nvPr/>
        </p:nvSpPr>
        <p:spPr>
          <a:xfrm>
            <a:off x="5808597" y="3422325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2" name="円/楕円 1631"/>
          <p:cNvSpPr/>
          <p:nvPr/>
        </p:nvSpPr>
        <p:spPr>
          <a:xfrm>
            <a:off x="5810945" y="3434457"/>
            <a:ext cx="17052" cy="190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3" name="円/楕円 1632"/>
          <p:cNvSpPr/>
          <p:nvPr/>
        </p:nvSpPr>
        <p:spPr>
          <a:xfrm>
            <a:off x="5640266" y="3550892"/>
            <a:ext cx="38093" cy="67801"/>
          </a:xfrm>
          <a:prstGeom prst="ellipse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4" name="円/楕円 1633"/>
          <p:cNvSpPr/>
          <p:nvPr/>
        </p:nvSpPr>
        <p:spPr>
          <a:xfrm>
            <a:off x="5678725" y="3581919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5" name="円/楕円 1634"/>
          <p:cNvSpPr/>
          <p:nvPr/>
        </p:nvSpPr>
        <p:spPr>
          <a:xfrm>
            <a:off x="5684276" y="3607270"/>
            <a:ext cx="21655" cy="24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54" name="グループ化 1653"/>
          <p:cNvGrpSpPr/>
          <p:nvPr/>
        </p:nvGrpSpPr>
        <p:grpSpPr>
          <a:xfrm>
            <a:off x="2456270" y="3690748"/>
            <a:ext cx="1151765" cy="1222826"/>
            <a:chOff x="4174833" y="2056479"/>
            <a:chExt cx="1151765" cy="1222826"/>
          </a:xfrm>
        </p:grpSpPr>
        <p:sp>
          <p:nvSpPr>
            <p:cNvPr id="1655" name="フリーフォーム 1654"/>
            <p:cNvSpPr/>
            <p:nvPr/>
          </p:nvSpPr>
          <p:spPr>
            <a:xfrm flipH="1">
              <a:off x="4306144" y="2281880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6" name="フリーフォーム 1655"/>
            <p:cNvSpPr/>
            <p:nvPr/>
          </p:nvSpPr>
          <p:spPr>
            <a:xfrm flipH="1">
              <a:off x="4728506" y="2756161"/>
              <a:ext cx="69408" cy="9372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7" name="フリーフォーム 1656"/>
            <p:cNvSpPr/>
            <p:nvPr/>
          </p:nvSpPr>
          <p:spPr>
            <a:xfrm rot="2895582">
              <a:off x="4390032" y="2181491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8" name="フリーフォーム 1657"/>
            <p:cNvSpPr/>
            <p:nvPr/>
          </p:nvSpPr>
          <p:spPr>
            <a:xfrm>
              <a:off x="4281833" y="2320318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9" name="フリーフォーム 1658"/>
            <p:cNvSpPr/>
            <p:nvPr/>
          </p:nvSpPr>
          <p:spPr>
            <a:xfrm rot="705792">
              <a:off x="4375989" y="2314760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0" name="フリーフォーム 1659"/>
            <p:cNvSpPr/>
            <p:nvPr/>
          </p:nvSpPr>
          <p:spPr>
            <a:xfrm flipH="1">
              <a:off x="4382103" y="2088193"/>
              <a:ext cx="191796" cy="258986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61" name="グループ化 1660"/>
            <p:cNvGrpSpPr/>
            <p:nvPr/>
          </p:nvGrpSpPr>
          <p:grpSpPr>
            <a:xfrm>
              <a:off x="4987317" y="2349765"/>
              <a:ext cx="240415" cy="331821"/>
              <a:chOff x="5720735" y="2201992"/>
              <a:chExt cx="240415" cy="331821"/>
            </a:xfrm>
          </p:grpSpPr>
          <p:sp>
            <p:nvSpPr>
              <p:cNvPr id="1681" name="フリーフォーム 1680"/>
              <p:cNvSpPr/>
              <p:nvPr/>
            </p:nvSpPr>
            <p:spPr>
              <a:xfrm flipH="1">
                <a:off x="5720735" y="222364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2" name="フリーフォーム 1681"/>
              <p:cNvSpPr/>
              <p:nvPr/>
            </p:nvSpPr>
            <p:spPr>
              <a:xfrm flipH="1">
                <a:off x="5724132" y="220199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3" name="フリーフォーム 1682"/>
              <p:cNvSpPr/>
              <p:nvPr/>
            </p:nvSpPr>
            <p:spPr>
              <a:xfrm rot="18704418" flipH="1">
                <a:off x="5760049" y="2415420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4" name="フリーフォーム 1683"/>
              <p:cNvSpPr/>
              <p:nvPr/>
            </p:nvSpPr>
            <p:spPr>
              <a:xfrm rot="20733585">
                <a:off x="5743080" y="225831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62" name="フリーフォーム 1661"/>
            <p:cNvSpPr/>
            <p:nvPr/>
          </p:nvSpPr>
          <p:spPr>
            <a:xfrm rot="20894208" flipH="1">
              <a:off x="5062908" y="2632607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3" name="フリーフォーム 1662"/>
            <p:cNvSpPr/>
            <p:nvPr/>
          </p:nvSpPr>
          <p:spPr>
            <a:xfrm flipH="1">
              <a:off x="5004767" y="2656697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4" name="フリーフォーム 1663"/>
            <p:cNvSpPr/>
            <p:nvPr/>
          </p:nvSpPr>
          <p:spPr>
            <a:xfrm flipH="1">
              <a:off x="4771708" y="2776621"/>
              <a:ext cx="45719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5" name="フリーフォーム 1664"/>
            <p:cNvSpPr/>
            <p:nvPr/>
          </p:nvSpPr>
          <p:spPr>
            <a:xfrm rot="20894208" flipH="1">
              <a:off x="5077940" y="2651139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6" name="フリーフォーム 1665"/>
            <p:cNvSpPr/>
            <p:nvPr/>
          </p:nvSpPr>
          <p:spPr>
            <a:xfrm rot="16200000" flipH="1">
              <a:off x="5045420" y="3112699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7" name="フリーフォーム 1666"/>
            <p:cNvSpPr/>
            <p:nvPr/>
          </p:nvSpPr>
          <p:spPr>
            <a:xfrm>
              <a:off x="4793496" y="2702486"/>
              <a:ext cx="487570" cy="265520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8" name="フリーフォーム 1667"/>
            <p:cNvSpPr/>
            <p:nvPr/>
          </p:nvSpPr>
          <p:spPr>
            <a:xfrm rot="2654733" flipH="1">
              <a:off x="4174833" y="2479587"/>
              <a:ext cx="575614" cy="272807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9" name="フリーフォーム 1668"/>
            <p:cNvSpPr/>
            <p:nvPr/>
          </p:nvSpPr>
          <p:spPr>
            <a:xfrm flipH="1">
              <a:off x="4687906" y="2749180"/>
              <a:ext cx="69408" cy="9372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70" name="グループ化 1669"/>
            <p:cNvGrpSpPr/>
            <p:nvPr/>
          </p:nvGrpSpPr>
          <p:grpSpPr>
            <a:xfrm>
              <a:off x="4658593" y="2791338"/>
              <a:ext cx="155172" cy="179956"/>
              <a:chOff x="5474126" y="2763952"/>
              <a:chExt cx="155172" cy="179956"/>
            </a:xfrm>
          </p:grpSpPr>
          <p:sp>
            <p:nvSpPr>
              <p:cNvPr id="1673" name="フリーフォーム 1672"/>
              <p:cNvSpPr/>
              <p:nvPr/>
            </p:nvSpPr>
            <p:spPr>
              <a:xfrm flipH="1">
                <a:off x="5586226" y="278715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4" name="フリーフォーム 1673"/>
              <p:cNvSpPr/>
              <p:nvPr/>
            </p:nvSpPr>
            <p:spPr>
              <a:xfrm rot="4777286" flipH="1">
                <a:off x="5485798" y="279461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5" name="フリーフォーム 1674"/>
              <p:cNvSpPr/>
              <p:nvPr/>
            </p:nvSpPr>
            <p:spPr>
              <a:xfrm rot="3923128" flipH="1">
                <a:off x="5455531" y="279018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6" name="フリーフォーム 1675"/>
              <p:cNvSpPr/>
              <p:nvPr/>
            </p:nvSpPr>
            <p:spPr>
              <a:xfrm rot="3857850" flipH="1">
                <a:off x="5447894" y="281301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7" name="フリーフォーム 1676"/>
              <p:cNvSpPr/>
              <p:nvPr/>
            </p:nvSpPr>
            <p:spPr>
              <a:xfrm rot="3506322" flipH="1">
                <a:off x="5455092" y="283373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8" name="円/楕円 1677"/>
              <p:cNvSpPr/>
              <p:nvPr/>
            </p:nvSpPr>
            <p:spPr>
              <a:xfrm flipH="1">
                <a:off x="5545389" y="285903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9" name="フリーフォーム 1678"/>
              <p:cNvSpPr/>
              <p:nvPr/>
            </p:nvSpPr>
            <p:spPr>
              <a:xfrm rot="7826821" flipH="1">
                <a:off x="5559426" y="282373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0" name="フリーフォーム 1679"/>
              <p:cNvSpPr/>
              <p:nvPr/>
            </p:nvSpPr>
            <p:spPr>
              <a:xfrm flipH="1">
                <a:off x="5579587" y="2884064"/>
                <a:ext cx="49711" cy="59844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71" name="フリーフォーム 1670"/>
            <p:cNvSpPr/>
            <p:nvPr/>
          </p:nvSpPr>
          <p:spPr>
            <a:xfrm rot="21421006" flipH="1">
              <a:off x="4774331" y="2759029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2" name="フリーフォーム 1671"/>
            <p:cNvSpPr/>
            <p:nvPr/>
          </p:nvSpPr>
          <p:spPr>
            <a:xfrm>
              <a:off x="4352154" y="2056479"/>
              <a:ext cx="250807" cy="241866"/>
            </a:xfrm>
            <a:custGeom>
              <a:avLst/>
              <a:gdLst>
                <a:gd name="connsiteX0" fmla="*/ 183523 w 250204"/>
                <a:gd name="connsiteY0" fmla="*/ 93790 h 241866"/>
                <a:gd name="connsiteX1" fmla="*/ 128755 w 250204"/>
                <a:gd name="connsiteY1" fmla="*/ 105696 h 241866"/>
                <a:gd name="connsiteX2" fmla="*/ 116848 w 250204"/>
                <a:gd name="connsiteY2" fmla="*/ 143796 h 241866"/>
                <a:gd name="connsiteX3" fmla="*/ 93036 w 250204"/>
                <a:gd name="connsiteY3" fmla="*/ 162846 h 241866"/>
                <a:gd name="connsiteX4" fmla="*/ 71605 w 250204"/>
                <a:gd name="connsiteY4" fmla="*/ 172371 h 241866"/>
                <a:gd name="connsiteX5" fmla="*/ 62080 w 250204"/>
                <a:gd name="connsiteY5" fmla="*/ 172371 h 241866"/>
                <a:gd name="connsiteX6" fmla="*/ 47792 w 250204"/>
                <a:gd name="connsiteY6" fmla="*/ 167609 h 241866"/>
                <a:gd name="connsiteX7" fmla="*/ 33505 w 250204"/>
                <a:gd name="connsiteY7" fmla="*/ 167609 h 241866"/>
                <a:gd name="connsiteX8" fmla="*/ 28742 w 250204"/>
                <a:gd name="connsiteY8" fmla="*/ 229521 h 241866"/>
                <a:gd name="connsiteX9" fmla="*/ 28742 w 250204"/>
                <a:gd name="connsiteY9" fmla="*/ 231903 h 241866"/>
                <a:gd name="connsiteX10" fmla="*/ 167 w 250204"/>
                <a:gd name="connsiteY10" fmla="*/ 122365 h 241866"/>
                <a:gd name="connsiteX11" fmla="*/ 19217 w 250204"/>
                <a:gd name="connsiteY11" fmla="*/ 50928 h 241866"/>
                <a:gd name="connsiteX12" fmla="*/ 64461 w 250204"/>
                <a:gd name="connsiteY12" fmla="*/ 5684 h 241866"/>
                <a:gd name="connsiteX13" fmla="*/ 140661 w 250204"/>
                <a:gd name="connsiteY13" fmla="*/ 921 h 241866"/>
                <a:gd name="connsiteX14" fmla="*/ 157330 w 250204"/>
                <a:gd name="connsiteY14" fmla="*/ 8065 h 241866"/>
                <a:gd name="connsiteX15" fmla="*/ 157330 w 250204"/>
                <a:gd name="connsiteY15" fmla="*/ 17590 h 241866"/>
                <a:gd name="connsiteX16" fmla="*/ 204955 w 250204"/>
                <a:gd name="connsiteY16" fmla="*/ 10446 h 241866"/>
                <a:gd name="connsiteX17" fmla="*/ 245436 w 250204"/>
                <a:gd name="connsiteY17" fmla="*/ 69978 h 241866"/>
                <a:gd name="connsiteX18" fmla="*/ 247817 w 250204"/>
                <a:gd name="connsiteY18" fmla="*/ 115221 h 241866"/>
                <a:gd name="connsiteX19" fmla="*/ 233530 w 250204"/>
                <a:gd name="connsiteY19" fmla="*/ 162846 h 241866"/>
                <a:gd name="connsiteX20" fmla="*/ 250198 w 250204"/>
                <a:gd name="connsiteY20" fmla="*/ 119984 h 241866"/>
                <a:gd name="connsiteX21" fmla="*/ 231148 w 250204"/>
                <a:gd name="connsiteY21" fmla="*/ 77121 h 241866"/>
                <a:gd name="connsiteX22" fmla="*/ 183523 w 250204"/>
                <a:gd name="connsiteY22" fmla="*/ 93790 h 24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0204" h="241866">
                  <a:moveTo>
                    <a:pt x="183523" y="93790"/>
                  </a:moveTo>
                  <a:cubicBezTo>
                    <a:pt x="166457" y="98553"/>
                    <a:pt x="139867" y="97362"/>
                    <a:pt x="128755" y="105696"/>
                  </a:cubicBezTo>
                  <a:cubicBezTo>
                    <a:pt x="117642" y="114030"/>
                    <a:pt x="122801" y="134271"/>
                    <a:pt x="116848" y="143796"/>
                  </a:cubicBezTo>
                  <a:cubicBezTo>
                    <a:pt x="110895" y="153321"/>
                    <a:pt x="100576" y="158084"/>
                    <a:pt x="93036" y="162846"/>
                  </a:cubicBezTo>
                  <a:cubicBezTo>
                    <a:pt x="85495" y="167609"/>
                    <a:pt x="76764" y="170784"/>
                    <a:pt x="71605" y="172371"/>
                  </a:cubicBezTo>
                  <a:cubicBezTo>
                    <a:pt x="66446" y="173958"/>
                    <a:pt x="66049" y="173165"/>
                    <a:pt x="62080" y="172371"/>
                  </a:cubicBezTo>
                  <a:cubicBezTo>
                    <a:pt x="58111" y="171577"/>
                    <a:pt x="52554" y="168403"/>
                    <a:pt x="47792" y="167609"/>
                  </a:cubicBezTo>
                  <a:cubicBezTo>
                    <a:pt x="43030" y="166815"/>
                    <a:pt x="36680" y="157290"/>
                    <a:pt x="33505" y="167609"/>
                  </a:cubicBezTo>
                  <a:cubicBezTo>
                    <a:pt x="30330" y="177928"/>
                    <a:pt x="29536" y="218805"/>
                    <a:pt x="28742" y="229521"/>
                  </a:cubicBezTo>
                  <a:cubicBezTo>
                    <a:pt x="27948" y="240237"/>
                    <a:pt x="33504" y="249762"/>
                    <a:pt x="28742" y="231903"/>
                  </a:cubicBezTo>
                  <a:cubicBezTo>
                    <a:pt x="23980" y="214044"/>
                    <a:pt x="1754" y="152527"/>
                    <a:pt x="167" y="122365"/>
                  </a:cubicBezTo>
                  <a:cubicBezTo>
                    <a:pt x="-1420" y="92203"/>
                    <a:pt x="8501" y="70375"/>
                    <a:pt x="19217" y="50928"/>
                  </a:cubicBezTo>
                  <a:cubicBezTo>
                    <a:pt x="29933" y="31481"/>
                    <a:pt x="44220" y="14018"/>
                    <a:pt x="64461" y="5684"/>
                  </a:cubicBezTo>
                  <a:cubicBezTo>
                    <a:pt x="84702" y="-2651"/>
                    <a:pt x="125183" y="524"/>
                    <a:pt x="140661" y="921"/>
                  </a:cubicBezTo>
                  <a:cubicBezTo>
                    <a:pt x="156139" y="1318"/>
                    <a:pt x="154552" y="5287"/>
                    <a:pt x="157330" y="8065"/>
                  </a:cubicBezTo>
                  <a:cubicBezTo>
                    <a:pt x="160108" y="10843"/>
                    <a:pt x="149393" y="17193"/>
                    <a:pt x="157330" y="17590"/>
                  </a:cubicBezTo>
                  <a:cubicBezTo>
                    <a:pt x="165267" y="17987"/>
                    <a:pt x="190271" y="1715"/>
                    <a:pt x="204955" y="10446"/>
                  </a:cubicBezTo>
                  <a:cubicBezTo>
                    <a:pt x="219639" y="19177"/>
                    <a:pt x="238292" y="52516"/>
                    <a:pt x="245436" y="69978"/>
                  </a:cubicBezTo>
                  <a:cubicBezTo>
                    <a:pt x="252580" y="87440"/>
                    <a:pt x="249801" y="99743"/>
                    <a:pt x="247817" y="115221"/>
                  </a:cubicBezTo>
                  <a:cubicBezTo>
                    <a:pt x="245833" y="130699"/>
                    <a:pt x="233133" y="162052"/>
                    <a:pt x="233530" y="162846"/>
                  </a:cubicBezTo>
                  <a:cubicBezTo>
                    <a:pt x="233927" y="163640"/>
                    <a:pt x="250595" y="134271"/>
                    <a:pt x="250198" y="119984"/>
                  </a:cubicBezTo>
                  <a:cubicBezTo>
                    <a:pt x="249801" y="105697"/>
                    <a:pt x="236307" y="86249"/>
                    <a:pt x="231148" y="77121"/>
                  </a:cubicBezTo>
                  <a:cubicBezTo>
                    <a:pt x="225989" y="67993"/>
                    <a:pt x="200589" y="89027"/>
                    <a:pt x="183523" y="93790"/>
                  </a:cubicBezTo>
                  <a:close/>
                </a:path>
              </a:pathLst>
            </a:cu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77" name="グループ化 1376"/>
          <p:cNvGrpSpPr/>
          <p:nvPr/>
        </p:nvGrpSpPr>
        <p:grpSpPr>
          <a:xfrm>
            <a:off x="4158853" y="4930937"/>
            <a:ext cx="765432" cy="638491"/>
            <a:chOff x="2813798" y="712202"/>
            <a:chExt cx="765432" cy="638491"/>
          </a:xfrm>
        </p:grpSpPr>
        <p:cxnSp>
          <p:nvCxnSpPr>
            <p:cNvPr id="1378" name="直線コネクタ 1377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線コネクタ 1378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0" name="平行四辺形 1379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1" name="平行四辺形 1380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2" name="平行四辺形 1381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3" name="平行四辺形 1382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4" name="グループ化 1383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03" name="円/楕円 140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4" name="円/楕円 140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5" name="グループ化 1384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01" name="円/楕円 140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2" name="円/楕円 140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6" name="グループ化 1385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399" name="円/楕円 139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0" name="円/楕円 139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7" name="グループ化 1386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397" name="円/楕円 139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8" name="円/楕円 139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8" name="グループ化 1387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395" name="円/楕円 139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6" name="円/楕円 139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9" name="グループ化 1388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392" name="アーチ 1391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アーチ 1392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アーチ 1393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0" name="二等辺三角形 1389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1" name="二等辺三角形 1390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89" name="グループ化 1688"/>
          <p:cNvGrpSpPr/>
          <p:nvPr/>
        </p:nvGrpSpPr>
        <p:grpSpPr>
          <a:xfrm>
            <a:off x="681735" y="2141692"/>
            <a:ext cx="551484" cy="927268"/>
            <a:chOff x="4304138" y="2967335"/>
            <a:chExt cx="551484" cy="927268"/>
          </a:xfrm>
        </p:grpSpPr>
        <p:sp>
          <p:nvSpPr>
            <p:cNvPr id="1690" name="円/楕円 1689"/>
            <p:cNvSpPr/>
            <p:nvPr/>
          </p:nvSpPr>
          <p:spPr>
            <a:xfrm rot="16765496">
              <a:off x="4245620" y="3250786"/>
              <a:ext cx="560667" cy="388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91" name="グループ化 1690"/>
            <p:cNvGrpSpPr/>
            <p:nvPr/>
          </p:nvGrpSpPr>
          <p:grpSpPr>
            <a:xfrm>
              <a:off x="4304138" y="2967335"/>
              <a:ext cx="551484" cy="927268"/>
              <a:chOff x="4304138" y="2967335"/>
              <a:chExt cx="551484" cy="927268"/>
            </a:xfrm>
          </p:grpSpPr>
          <p:sp>
            <p:nvSpPr>
              <p:cNvPr id="1692" name="円/楕円 1691"/>
              <p:cNvSpPr/>
              <p:nvPr/>
            </p:nvSpPr>
            <p:spPr>
              <a:xfrm rot="16765496">
                <a:off x="4280665" y="3256012"/>
                <a:ext cx="560667" cy="3885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3" name="正方形/長方形 1692"/>
              <p:cNvSpPr/>
              <p:nvPr/>
            </p:nvSpPr>
            <p:spPr>
              <a:xfrm>
                <a:off x="4304138" y="2967335"/>
                <a:ext cx="535723" cy="92333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5400" b="0" cap="none" spc="0" smtClean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$</a:t>
                </a:r>
                <a:endParaRPr lang="ja-JP" altLang="en-US" sz="5400" b="0" cap="none" spc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94" name="正方形/長方形 1693"/>
              <p:cNvSpPr/>
              <p:nvPr/>
            </p:nvSpPr>
            <p:spPr>
              <a:xfrm>
                <a:off x="4319899" y="2971273"/>
                <a:ext cx="535723" cy="92333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5400" b="0" cap="none" spc="0" smtClean="0">
                    <a:ln w="0"/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$</a:t>
                </a:r>
                <a:endParaRPr lang="ja-JP" altLang="en-US" sz="5400" b="0" cap="none" spc="0">
                  <a:ln w="0"/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1708" name="グループ化 1707"/>
          <p:cNvGrpSpPr/>
          <p:nvPr/>
        </p:nvGrpSpPr>
        <p:grpSpPr>
          <a:xfrm>
            <a:off x="336695" y="980015"/>
            <a:ext cx="1032269" cy="859494"/>
            <a:chOff x="6610165" y="-16065"/>
            <a:chExt cx="1032269" cy="859494"/>
          </a:xfrm>
        </p:grpSpPr>
        <p:sp>
          <p:nvSpPr>
            <p:cNvPr id="1709" name="平行四辺形 1708"/>
            <p:cNvSpPr/>
            <p:nvPr/>
          </p:nvSpPr>
          <p:spPr>
            <a:xfrm rot="19800000" flipH="1">
              <a:off x="7327479" y="26605"/>
              <a:ext cx="166076" cy="8099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0" name="平行四辺形 1709"/>
            <p:cNvSpPr/>
            <p:nvPr/>
          </p:nvSpPr>
          <p:spPr>
            <a:xfrm rot="19800000" flipH="1">
              <a:off x="7067280" y="30314"/>
              <a:ext cx="166076" cy="8099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1" name="平行四辺形 1710"/>
            <p:cNvSpPr/>
            <p:nvPr/>
          </p:nvSpPr>
          <p:spPr>
            <a:xfrm rot="19800000" flipH="1">
              <a:off x="6734118" y="708320"/>
              <a:ext cx="166076" cy="829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12" name="グループ化 1711"/>
            <p:cNvGrpSpPr/>
            <p:nvPr/>
          </p:nvGrpSpPr>
          <p:grpSpPr>
            <a:xfrm>
              <a:off x="6610165" y="-16065"/>
              <a:ext cx="924121" cy="803820"/>
              <a:chOff x="6612620" y="-31750"/>
              <a:chExt cx="924121" cy="803820"/>
            </a:xfrm>
          </p:grpSpPr>
          <p:sp>
            <p:nvSpPr>
              <p:cNvPr id="1718" name="円/楕円 1717"/>
              <p:cNvSpPr/>
              <p:nvPr/>
            </p:nvSpPr>
            <p:spPr>
              <a:xfrm rot="16200000">
                <a:off x="6549658" y="339956"/>
                <a:ext cx="495076" cy="3691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9" name="円/楕円 1718"/>
              <p:cNvSpPr/>
              <p:nvPr/>
            </p:nvSpPr>
            <p:spPr>
              <a:xfrm rot="16200000">
                <a:off x="6753773" y="49488"/>
                <a:ext cx="638780" cy="4763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0" name="円/楕円 1719"/>
              <p:cNvSpPr/>
              <p:nvPr/>
            </p:nvSpPr>
            <p:spPr>
              <a:xfrm rot="16200000">
                <a:off x="7124568" y="36752"/>
                <a:ext cx="472230" cy="35211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13" name="グループ化 1712"/>
            <p:cNvGrpSpPr/>
            <p:nvPr/>
          </p:nvGrpSpPr>
          <p:grpSpPr>
            <a:xfrm>
              <a:off x="6718313" y="36968"/>
              <a:ext cx="924121" cy="803820"/>
              <a:chOff x="6765020" y="120650"/>
              <a:chExt cx="924121" cy="803820"/>
            </a:xfrm>
          </p:grpSpPr>
          <p:sp>
            <p:nvSpPr>
              <p:cNvPr id="1715" name="円/楕円 1714"/>
              <p:cNvSpPr/>
              <p:nvPr/>
            </p:nvSpPr>
            <p:spPr>
              <a:xfrm rot="16200000">
                <a:off x="6702058" y="492356"/>
                <a:ext cx="495076" cy="3691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6" name="円/楕円 1715"/>
              <p:cNvSpPr/>
              <p:nvPr/>
            </p:nvSpPr>
            <p:spPr>
              <a:xfrm rot="16200000">
                <a:off x="6906173" y="201888"/>
                <a:ext cx="638780" cy="47630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7" name="円/楕円 1716"/>
              <p:cNvSpPr/>
              <p:nvPr/>
            </p:nvSpPr>
            <p:spPr>
              <a:xfrm rot="16200000">
                <a:off x="7276968" y="189152"/>
                <a:ext cx="472230" cy="352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14" name="平行四辺形 1713"/>
            <p:cNvSpPr/>
            <p:nvPr/>
          </p:nvSpPr>
          <p:spPr>
            <a:xfrm rot="5400000" flipH="1">
              <a:off x="6952757" y="262367"/>
              <a:ext cx="586144" cy="5759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76" name="フリーフォーム 1875"/>
          <p:cNvSpPr/>
          <p:nvPr/>
        </p:nvSpPr>
        <p:spPr>
          <a:xfrm rot="2658714">
            <a:off x="3821991" y="4369105"/>
            <a:ext cx="416697" cy="370652"/>
          </a:xfrm>
          <a:custGeom>
            <a:avLst/>
            <a:gdLst>
              <a:gd name="connsiteX0" fmla="*/ 54110 w 384844"/>
              <a:gd name="connsiteY0" fmla="*/ 2618 h 356451"/>
              <a:gd name="connsiteX1" fmla="*/ 714 w 384844"/>
              <a:gd name="connsiteY1" fmla="*/ 126095 h 356451"/>
              <a:gd name="connsiteX2" fmla="*/ 27412 w 384844"/>
              <a:gd name="connsiteY2" fmla="*/ 176154 h 356451"/>
              <a:gd name="connsiteX3" fmla="*/ 84145 w 384844"/>
              <a:gd name="connsiteY3" fmla="*/ 269596 h 356451"/>
              <a:gd name="connsiteX4" fmla="*/ 137541 w 384844"/>
              <a:gd name="connsiteY4" fmla="*/ 322992 h 356451"/>
              <a:gd name="connsiteX5" fmla="*/ 190936 w 384844"/>
              <a:gd name="connsiteY5" fmla="*/ 353027 h 356451"/>
              <a:gd name="connsiteX6" fmla="*/ 247669 w 384844"/>
              <a:gd name="connsiteY6" fmla="*/ 343015 h 356451"/>
              <a:gd name="connsiteX7" fmla="*/ 367809 w 384844"/>
              <a:gd name="connsiteY7" fmla="*/ 239561 h 356451"/>
              <a:gd name="connsiteX8" fmla="*/ 381158 w 384844"/>
              <a:gd name="connsiteY8" fmla="*/ 209526 h 356451"/>
              <a:gd name="connsiteX9" fmla="*/ 384496 w 384844"/>
              <a:gd name="connsiteY9" fmla="*/ 182828 h 356451"/>
              <a:gd name="connsiteX10" fmla="*/ 374484 w 384844"/>
              <a:gd name="connsiteY10" fmla="*/ 156130 h 356451"/>
              <a:gd name="connsiteX11" fmla="*/ 337774 w 384844"/>
              <a:gd name="connsiteY11" fmla="*/ 146119 h 356451"/>
              <a:gd name="connsiteX12" fmla="*/ 251006 w 384844"/>
              <a:gd name="connsiteY12" fmla="*/ 182828 h 356451"/>
              <a:gd name="connsiteX13" fmla="*/ 230983 w 384844"/>
              <a:gd name="connsiteY13" fmla="*/ 206189 h 356451"/>
              <a:gd name="connsiteX14" fmla="*/ 184262 w 384844"/>
              <a:gd name="connsiteY14" fmla="*/ 96060 h 356451"/>
              <a:gd name="connsiteX15" fmla="*/ 157564 w 384844"/>
              <a:gd name="connsiteY15" fmla="*/ 69362 h 356451"/>
              <a:gd name="connsiteX16" fmla="*/ 134204 w 384844"/>
              <a:gd name="connsiteY16" fmla="*/ 42665 h 356451"/>
              <a:gd name="connsiteX17" fmla="*/ 54110 w 384844"/>
              <a:gd name="connsiteY17" fmla="*/ 2618 h 35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4844" h="356451">
                <a:moveTo>
                  <a:pt x="54110" y="2618"/>
                </a:moveTo>
                <a:cubicBezTo>
                  <a:pt x="31862" y="16523"/>
                  <a:pt x="5164" y="97172"/>
                  <a:pt x="714" y="126095"/>
                </a:cubicBezTo>
                <a:cubicBezTo>
                  <a:pt x="-3736" y="155018"/>
                  <a:pt x="13507" y="152237"/>
                  <a:pt x="27412" y="176154"/>
                </a:cubicBezTo>
                <a:cubicBezTo>
                  <a:pt x="41317" y="200071"/>
                  <a:pt x="65790" y="245123"/>
                  <a:pt x="84145" y="269596"/>
                </a:cubicBezTo>
                <a:cubicBezTo>
                  <a:pt x="102500" y="294069"/>
                  <a:pt x="119743" y="309087"/>
                  <a:pt x="137541" y="322992"/>
                </a:cubicBezTo>
                <a:cubicBezTo>
                  <a:pt x="155340" y="336897"/>
                  <a:pt x="172581" y="349690"/>
                  <a:pt x="190936" y="353027"/>
                </a:cubicBezTo>
                <a:cubicBezTo>
                  <a:pt x="209291" y="356364"/>
                  <a:pt x="218190" y="361926"/>
                  <a:pt x="247669" y="343015"/>
                </a:cubicBezTo>
                <a:cubicBezTo>
                  <a:pt x="277148" y="324104"/>
                  <a:pt x="345561" y="261809"/>
                  <a:pt x="367809" y="239561"/>
                </a:cubicBezTo>
                <a:cubicBezTo>
                  <a:pt x="390057" y="217313"/>
                  <a:pt x="378377" y="218982"/>
                  <a:pt x="381158" y="209526"/>
                </a:cubicBezTo>
                <a:cubicBezTo>
                  <a:pt x="383939" y="200070"/>
                  <a:pt x="385608" y="191727"/>
                  <a:pt x="384496" y="182828"/>
                </a:cubicBezTo>
                <a:cubicBezTo>
                  <a:pt x="383384" y="173929"/>
                  <a:pt x="382271" y="162248"/>
                  <a:pt x="374484" y="156130"/>
                </a:cubicBezTo>
                <a:cubicBezTo>
                  <a:pt x="366697" y="150012"/>
                  <a:pt x="358354" y="141669"/>
                  <a:pt x="337774" y="146119"/>
                </a:cubicBezTo>
                <a:cubicBezTo>
                  <a:pt x="317194" y="150569"/>
                  <a:pt x="268804" y="172816"/>
                  <a:pt x="251006" y="182828"/>
                </a:cubicBezTo>
                <a:cubicBezTo>
                  <a:pt x="233208" y="192840"/>
                  <a:pt x="242107" y="220650"/>
                  <a:pt x="230983" y="206189"/>
                </a:cubicBezTo>
                <a:cubicBezTo>
                  <a:pt x="219859" y="191728"/>
                  <a:pt x="196498" y="118864"/>
                  <a:pt x="184262" y="96060"/>
                </a:cubicBezTo>
                <a:cubicBezTo>
                  <a:pt x="172026" y="73256"/>
                  <a:pt x="165907" y="78261"/>
                  <a:pt x="157564" y="69362"/>
                </a:cubicBezTo>
                <a:cubicBezTo>
                  <a:pt x="149221" y="60463"/>
                  <a:pt x="148665" y="51008"/>
                  <a:pt x="134204" y="42665"/>
                </a:cubicBezTo>
                <a:cubicBezTo>
                  <a:pt x="119743" y="34322"/>
                  <a:pt x="76358" y="-11287"/>
                  <a:pt x="54110" y="261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8" name="フリーフォーム 1877"/>
          <p:cNvSpPr/>
          <p:nvPr/>
        </p:nvSpPr>
        <p:spPr>
          <a:xfrm rot="4712385" flipH="1">
            <a:off x="4181646" y="4288136"/>
            <a:ext cx="55267" cy="67530"/>
          </a:xfrm>
          <a:custGeom>
            <a:avLst/>
            <a:gdLst>
              <a:gd name="connsiteX0" fmla="*/ 187 w 78150"/>
              <a:gd name="connsiteY0" fmla="*/ 10298 h 90291"/>
              <a:gd name="connsiteX1" fmla="*/ 66862 w 78150"/>
              <a:gd name="connsiteY1" fmla="*/ 7917 h 90291"/>
              <a:gd name="connsiteX2" fmla="*/ 76387 w 78150"/>
              <a:gd name="connsiteY2" fmla="*/ 76973 h 90291"/>
              <a:gd name="connsiteX3" fmla="*/ 47812 w 78150"/>
              <a:gd name="connsiteY3" fmla="*/ 86498 h 90291"/>
              <a:gd name="connsiteX4" fmla="*/ 187 w 78150"/>
              <a:gd name="connsiteY4" fmla="*/ 10298 h 9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50" h="90291">
                <a:moveTo>
                  <a:pt x="187" y="10298"/>
                </a:moveTo>
                <a:cubicBezTo>
                  <a:pt x="3362" y="-2799"/>
                  <a:pt x="54162" y="-3195"/>
                  <a:pt x="66862" y="7917"/>
                </a:cubicBezTo>
                <a:cubicBezTo>
                  <a:pt x="79562" y="19029"/>
                  <a:pt x="79562" y="63876"/>
                  <a:pt x="76387" y="76973"/>
                </a:cubicBezTo>
                <a:cubicBezTo>
                  <a:pt x="73212" y="90070"/>
                  <a:pt x="60512" y="94038"/>
                  <a:pt x="47812" y="86498"/>
                </a:cubicBezTo>
                <a:cubicBezTo>
                  <a:pt x="35112" y="78958"/>
                  <a:pt x="-2988" y="23395"/>
                  <a:pt x="187" y="102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4" name="フリーフォーム 1873"/>
          <p:cNvSpPr/>
          <p:nvPr/>
        </p:nvSpPr>
        <p:spPr>
          <a:xfrm flipH="1">
            <a:off x="3958475" y="4294426"/>
            <a:ext cx="337316" cy="622606"/>
          </a:xfrm>
          <a:custGeom>
            <a:avLst/>
            <a:gdLst>
              <a:gd name="connsiteX0" fmla="*/ 80347 w 386091"/>
              <a:gd name="connsiteY0" fmla="*/ 7674 h 611049"/>
              <a:gd name="connsiteX1" fmla="*/ 20277 w 386091"/>
              <a:gd name="connsiteY1" fmla="*/ 121139 h 611049"/>
              <a:gd name="connsiteX2" fmla="*/ 23614 w 386091"/>
              <a:gd name="connsiteY2" fmla="*/ 548304 h 611049"/>
              <a:gd name="connsiteX3" fmla="*/ 293930 w 386091"/>
              <a:gd name="connsiteY3" fmla="*/ 605037 h 611049"/>
              <a:gd name="connsiteX4" fmla="*/ 380698 w 386091"/>
              <a:gd name="connsiteY4" fmla="*/ 511595 h 611049"/>
              <a:gd name="connsiteX5" fmla="*/ 374023 w 386091"/>
              <a:gd name="connsiteY5" fmla="*/ 318036 h 611049"/>
              <a:gd name="connsiteX6" fmla="*/ 350663 w 386091"/>
              <a:gd name="connsiteY6" fmla="*/ 67744 h 611049"/>
              <a:gd name="connsiteX7" fmla="*/ 223848 w 386091"/>
              <a:gd name="connsiteY7" fmla="*/ 17685 h 611049"/>
              <a:gd name="connsiteX8" fmla="*/ 80347 w 386091"/>
              <a:gd name="connsiteY8" fmla="*/ 7674 h 61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091" h="611049">
                <a:moveTo>
                  <a:pt x="80347" y="7674"/>
                </a:moveTo>
                <a:cubicBezTo>
                  <a:pt x="46419" y="24916"/>
                  <a:pt x="29732" y="31034"/>
                  <a:pt x="20277" y="121139"/>
                </a:cubicBezTo>
                <a:cubicBezTo>
                  <a:pt x="10822" y="211244"/>
                  <a:pt x="-21995" y="467654"/>
                  <a:pt x="23614" y="548304"/>
                </a:cubicBezTo>
                <a:cubicBezTo>
                  <a:pt x="69223" y="628954"/>
                  <a:pt x="234416" y="611155"/>
                  <a:pt x="293930" y="605037"/>
                </a:cubicBezTo>
                <a:cubicBezTo>
                  <a:pt x="353444" y="598919"/>
                  <a:pt x="367349" y="559429"/>
                  <a:pt x="380698" y="511595"/>
                </a:cubicBezTo>
                <a:cubicBezTo>
                  <a:pt x="394047" y="463761"/>
                  <a:pt x="379029" y="392011"/>
                  <a:pt x="374023" y="318036"/>
                </a:cubicBezTo>
                <a:cubicBezTo>
                  <a:pt x="369017" y="244061"/>
                  <a:pt x="375692" y="117802"/>
                  <a:pt x="350663" y="67744"/>
                </a:cubicBezTo>
                <a:cubicBezTo>
                  <a:pt x="325634" y="17686"/>
                  <a:pt x="267788" y="29365"/>
                  <a:pt x="223848" y="17685"/>
                </a:cubicBezTo>
                <a:cubicBezTo>
                  <a:pt x="179908" y="6005"/>
                  <a:pt x="114275" y="-9568"/>
                  <a:pt x="80347" y="76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5" name="円/楕円 1874"/>
          <p:cNvSpPr/>
          <p:nvPr/>
        </p:nvSpPr>
        <p:spPr>
          <a:xfrm rot="20715001">
            <a:off x="4241259" y="4287819"/>
            <a:ext cx="98198" cy="296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7" name="フリーフォーム 1876"/>
          <p:cNvSpPr/>
          <p:nvPr/>
        </p:nvSpPr>
        <p:spPr>
          <a:xfrm rot="20894208" flipH="1">
            <a:off x="4031649" y="4288868"/>
            <a:ext cx="154502" cy="75633"/>
          </a:xfrm>
          <a:custGeom>
            <a:avLst/>
            <a:gdLst>
              <a:gd name="connsiteX0" fmla="*/ 187 w 78150"/>
              <a:gd name="connsiteY0" fmla="*/ 10298 h 90291"/>
              <a:gd name="connsiteX1" fmla="*/ 66862 w 78150"/>
              <a:gd name="connsiteY1" fmla="*/ 7917 h 90291"/>
              <a:gd name="connsiteX2" fmla="*/ 76387 w 78150"/>
              <a:gd name="connsiteY2" fmla="*/ 76973 h 90291"/>
              <a:gd name="connsiteX3" fmla="*/ 47812 w 78150"/>
              <a:gd name="connsiteY3" fmla="*/ 86498 h 90291"/>
              <a:gd name="connsiteX4" fmla="*/ 187 w 78150"/>
              <a:gd name="connsiteY4" fmla="*/ 10298 h 9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50" h="90291">
                <a:moveTo>
                  <a:pt x="187" y="10298"/>
                </a:moveTo>
                <a:cubicBezTo>
                  <a:pt x="3362" y="-2799"/>
                  <a:pt x="54162" y="-3195"/>
                  <a:pt x="66862" y="7917"/>
                </a:cubicBezTo>
                <a:cubicBezTo>
                  <a:pt x="79562" y="19029"/>
                  <a:pt x="79562" y="63876"/>
                  <a:pt x="76387" y="76973"/>
                </a:cubicBezTo>
                <a:cubicBezTo>
                  <a:pt x="73212" y="90070"/>
                  <a:pt x="60512" y="94038"/>
                  <a:pt x="47812" y="86498"/>
                </a:cubicBezTo>
                <a:cubicBezTo>
                  <a:pt x="35112" y="78958"/>
                  <a:pt x="-2988" y="23395"/>
                  <a:pt x="187" y="102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9" name="フリーフォーム 1878"/>
          <p:cNvSpPr/>
          <p:nvPr/>
        </p:nvSpPr>
        <p:spPr>
          <a:xfrm rot="16200000" flipH="1">
            <a:off x="3999129" y="4750428"/>
            <a:ext cx="125954" cy="207258"/>
          </a:xfrm>
          <a:custGeom>
            <a:avLst/>
            <a:gdLst>
              <a:gd name="connsiteX0" fmla="*/ 187 w 78150"/>
              <a:gd name="connsiteY0" fmla="*/ 10298 h 90291"/>
              <a:gd name="connsiteX1" fmla="*/ 66862 w 78150"/>
              <a:gd name="connsiteY1" fmla="*/ 7917 h 90291"/>
              <a:gd name="connsiteX2" fmla="*/ 76387 w 78150"/>
              <a:gd name="connsiteY2" fmla="*/ 76973 h 90291"/>
              <a:gd name="connsiteX3" fmla="*/ 47812 w 78150"/>
              <a:gd name="connsiteY3" fmla="*/ 86498 h 90291"/>
              <a:gd name="connsiteX4" fmla="*/ 187 w 78150"/>
              <a:gd name="connsiteY4" fmla="*/ 10298 h 9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50" h="90291">
                <a:moveTo>
                  <a:pt x="187" y="10298"/>
                </a:moveTo>
                <a:cubicBezTo>
                  <a:pt x="3362" y="-2799"/>
                  <a:pt x="54162" y="-3195"/>
                  <a:pt x="66862" y="7917"/>
                </a:cubicBezTo>
                <a:cubicBezTo>
                  <a:pt x="79562" y="19029"/>
                  <a:pt x="79562" y="63876"/>
                  <a:pt x="76387" y="76973"/>
                </a:cubicBezTo>
                <a:cubicBezTo>
                  <a:pt x="73212" y="90070"/>
                  <a:pt x="60512" y="94038"/>
                  <a:pt x="47812" y="86498"/>
                </a:cubicBezTo>
                <a:cubicBezTo>
                  <a:pt x="35112" y="78958"/>
                  <a:pt x="-2988" y="23395"/>
                  <a:pt x="187" y="102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0" name="フリーフォーム 1879"/>
          <p:cNvSpPr/>
          <p:nvPr/>
        </p:nvSpPr>
        <p:spPr>
          <a:xfrm>
            <a:off x="4065336" y="4278992"/>
            <a:ext cx="144704" cy="210470"/>
          </a:xfrm>
          <a:custGeom>
            <a:avLst/>
            <a:gdLst>
              <a:gd name="connsiteX0" fmla="*/ 0 w 174199"/>
              <a:gd name="connsiteY0" fmla="*/ 0 h 185738"/>
              <a:gd name="connsiteX1" fmla="*/ 38100 w 174199"/>
              <a:gd name="connsiteY1" fmla="*/ 85725 h 185738"/>
              <a:gd name="connsiteX2" fmla="*/ 97631 w 174199"/>
              <a:gd name="connsiteY2" fmla="*/ 159544 h 185738"/>
              <a:gd name="connsiteX3" fmla="*/ 142875 w 174199"/>
              <a:gd name="connsiteY3" fmla="*/ 185738 h 185738"/>
              <a:gd name="connsiteX4" fmla="*/ 142875 w 174199"/>
              <a:gd name="connsiteY4" fmla="*/ 185738 h 185738"/>
              <a:gd name="connsiteX5" fmla="*/ 171450 w 174199"/>
              <a:gd name="connsiteY5" fmla="*/ 83344 h 185738"/>
              <a:gd name="connsiteX6" fmla="*/ 171450 w 174199"/>
              <a:gd name="connsiteY6" fmla="*/ 28575 h 185738"/>
              <a:gd name="connsiteX7" fmla="*/ 157162 w 174199"/>
              <a:gd name="connsiteY7" fmla="*/ 50006 h 185738"/>
              <a:gd name="connsiteX8" fmla="*/ 121444 w 174199"/>
              <a:gd name="connsiteY8" fmla="*/ 66675 h 185738"/>
              <a:gd name="connsiteX9" fmla="*/ 95250 w 174199"/>
              <a:gd name="connsiteY9" fmla="*/ 54769 h 185738"/>
              <a:gd name="connsiteX10" fmla="*/ 0 w 174199"/>
              <a:gd name="connsiteY10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199" h="185738">
                <a:moveTo>
                  <a:pt x="0" y="0"/>
                </a:moveTo>
                <a:cubicBezTo>
                  <a:pt x="10914" y="29567"/>
                  <a:pt x="21828" y="59134"/>
                  <a:pt x="38100" y="85725"/>
                </a:cubicBezTo>
                <a:cubicBezTo>
                  <a:pt x="54372" y="112316"/>
                  <a:pt x="80169" y="142875"/>
                  <a:pt x="97631" y="159544"/>
                </a:cubicBezTo>
                <a:cubicBezTo>
                  <a:pt x="115094" y="176213"/>
                  <a:pt x="142875" y="185738"/>
                  <a:pt x="142875" y="185738"/>
                </a:cubicBezTo>
                <a:lnTo>
                  <a:pt x="142875" y="185738"/>
                </a:lnTo>
                <a:cubicBezTo>
                  <a:pt x="147638" y="168672"/>
                  <a:pt x="166688" y="109538"/>
                  <a:pt x="171450" y="83344"/>
                </a:cubicBezTo>
                <a:cubicBezTo>
                  <a:pt x="176212" y="57150"/>
                  <a:pt x="173831" y="34131"/>
                  <a:pt x="171450" y="28575"/>
                </a:cubicBezTo>
                <a:cubicBezTo>
                  <a:pt x="169069" y="23019"/>
                  <a:pt x="165496" y="43656"/>
                  <a:pt x="157162" y="50006"/>
                </a:cubicBezTo>
                <a:cubicBezTo>
                  <a:pt x="148828" y="56356"/>
                  <a:pt x="131763" y="65881"/>
                  <a:pt x="121444" y="66675"/>
                </a:cubicBezTo>
                <a:cubicBezTo>
                  <a:pt x="111125" y="67469"/>
                  <a:pt x="95250" y="54769"/>
                  <a:pt x="95250" y="54769"/>
                </a:cubicBez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1" name="フリーフォーム 1880"/>
          <p:cNvSpPr>
            <a:spLocks noChangeAspect="1"/>
          </p:cNvSpPr>
          <p:nvPr/>
        </p:nvSpPr>
        <p:spPr>
          <a:xfrm rot="360000">
            <a:off x="4148598" y="4362801"/>
            <a:ext cx="25200" cy="31078"/>
          </a:xfrm>
          <a:custGeom>
            <a:avLst/>
            <a:gdLst>
              <a:gd name="connsiteX0" fmla="*/ 187 w 78150"/>
              <a:gd name="connsiteY0" fmla="*/ 10298 h 90291"/>
              <a:gd name="connsiteX1" fmla="*/ 66862 w 78150"/>
              <a:gd name="connsiteY1" fmla="*/ 7917 h 90291"/>
              <a:gd name="connsiteX2" fmla="*/ 76387 w 78150"/>
              <a:gd name="connsiteY2" fmla="*/ 76973 h 90291"/>
              <a:gd name="connsiteX3" fmla="*/ 47812 w 78150"/>
              <a:gd name="connsiteY3" fmla="*/ 86498 h 90291"/>
              <a:gd name="connsiteX4" fmla="*/ 187 w 78150"/>
              <a:gd name="connsiteY4" fmla="*/ 10298 h 9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50" h="90291">
                <a:moveTo>
                  <a:pt x="187" y="10298"/>
                </a:moveTo>
                <a:cubicBezTo>
                  <a:pt x="3362" y="-2799"/>
                  <a:pt x="54162" y="-3195"/>
                  <a:pt x="66862" y="7917"/>
                </a:cubicBezTo>
                <a:cubicBezTo>
                  <a:pt x="79562" y="19029"/>
                  <a:pt x="79562" y="63876"/>
                  <a:pt x="76387" y="76973"/>
                </a:cubicBezTo>
                <a:cubicBezTo>
                  <a:pt x="73212" y="90070"/>
                  <a:pt x="60512" y="94038"/>
                  <a:pt x="47812" y="86498"/>
                </a:cubicBezTo>
                <a:cubicBezTo>
                  <a:pt x="35112" y="78958"/>
                  <a:pt x="-2988" y="23395"/>
                  <a:pt x="187" y="102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3" name="フリーフォーム 1882"/>
          <p:cNvSpPr/>
          <p:nvPr/>
        </p:nvSpPr>
        <p:spPr>
          <a:xfrm rot="9054504">
            <a:off x="4132592" y="4406305"/>
            <a:ext cx="79773" cy="178266"/>
          </a:xfrm>
          <a:custGeom>
            <a:avLst/>
            <a:gdLst>
              <a:gd name="connsiteX0" fmla="*/ 126 w 31095"/>
              <a:gd name="connsiteY0" fmla="*/ 108148 h 108150"/>
              <a:gd name="connsiteX1" fmla="*/ 9651 w 31095"/>
              <a:gd name="connsiteY1" fmla="*/ 48617 h 108150"/>
              <a:gd name="connsiteX2" fmla="*/ 19176 w 31095"/>
              <a:gd name="connsiteY2" fmla="*/ 17660 h 108150"/>
              <a:gd name="connsiteX3" fmla="*/ 31082 w 31095"/>
              <a:gd name="connsiteY3" fmla="*/ 992 h 108150"/>
              <a:gd name="connsiteX4" fmla="*/ 16795 w 31095"/>
              <a:gd name="connsiteY4" fmla="*/ 46235 h 108150"/>
              <a:gd name="connsiteX5" fmla="*/ 126 w 31095"/>
              <a:gd name="connsiteY5" fmla="*/ 108148 h 10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95" h="108150">
                <a:moveTo>
                  <a:pt x="126" y="108148"/>
                </a:moveTo>
                <a:cubicBezTo>
                  <a:pt x="-1065" y="108545"/>
                  <a:pt x="6476" y="63698"/>
                  <a:pt x="9651" y="48617"/>
                </a:cubicBezTo>
                <a:cubicBezTo>
                  <a:pt x="12826" y="33536"/>
                  <a:pt x="15604" y="25597"/>
                  <a:pt x="19176" y="17660"/>
                </a:cubicBezTo>
                <a:cubicBezTo>
                  <a:pt x="22748" y="9723"/>
                  <a:pt x="31479" y="-3770"/>
                  <a:pt x="31082" y="992"/>
                </a:cubicBezTo>
                <a:cubicBezTo>
                  <a:pt x="30685" y="5754"/>
                  <a:pt x="20367" y="31551"/>
                  <a:pt x="16795" y="46235"/>
                </a:cubicBezTo>
                <a:cubicBezTo>
                  <a:pt x="13223" y="60919"/>
                  <a:pt x="1317" y="107751"/>
                  <a:pt x="126" y="108148"/>
                </a:cubicBezTo>
                <a:close/>
              </a:path>
            </a:pathLst>
          </a:cu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4" name="円/楕円 1883"/>
          <p:cNvSpPr/>
          <p:nvPr/>
        </p:nvSpPr>
        <p:spPr>
          <a:xfrm rot="18087994">
            <a:off x="4318579" y="4495421"/>
            <a:ext cx="89818" cy="2080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5" name="円/楕円 1884"/>
          <p:cNvSpPr/>
          <p:nvPr/>
        </p:nvSpPr>
        <p:spPr>
          <a:xfrm rot="20927160" flipH="1">
            <a:off x="4001928" y="4620712"/>
            <a:ext cx="158260" cy="15734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2" name="フリーフォーム 1881"/>
          <p:cNvSpPr/>
          <p:nvPr/>
        </p:nvSpPr>
        <p:spPr>
          <a:xfrm rot="15228634" flipH="1">
            <a:off x="4081321" y="4226992"/>
            <a:ext cx="78680" cy="126717"/>
          </a:xfrm>
          <a:custGeom>
            <a:avLst/>
            <a:gdLst>
              <a:gd name="connsiteX0" fmla="*/ 59549 w 59758"/>
              <a:gd name="connsiteY0" fmla="*/ 38515 h 38930"/>
              <a:gd name="connsiteX1" fmla="*/ 19068 w 59758"/>
              <a:gd name="connsiteY1" fmla="*/ 415 h 38930"/>
              <a:gd name="connsiteX2" fmla="*/ 18 w 59758"/>
              <a:gd name="connsiteY2" fmla="*/ 19465 h 38930"/>
              <a:gd name="connsiteX3" fmla="*/ 59549 w 59758"/>
              <a:gd name="connsiteY3" fmla="*/ 38515 h 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8" h="38930">
                <a:moveTo>
                  <a:pt x="59549" y="38515"/>
                </a:moveTo>
                <a:cubicBezTo>
                  <a:pt x="62724" y="35340"/>
                  <a:pt x="28990" y="3590"/>
                  <a:pt x="19068" y="415"/>
                </a:cubicBezTo>
                <a:cubicBezTo>
                  <a:pt x="9146" y="-2760"/>
                  <a:pt x="1209" y="13115"/>
                  <a:pt x="18" y="19465"/>
                </a:cubicBezTo>
                <a:cubicBezTo>
                  <a:pt x="-1173" y="25815"/>
                  <a:pt x="56374" y="41690"/>
                  <a:pt x="59549" y="3851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6" name="フリーフォーム 1885"/>
          <p:cNvSpPr>
            <a:spLocks noChangeAspect="1"/>
          </p:cNvSpPr>
          <p:nvPr/>
        </p:nvSpPr>
        <p:spPr>
          <a:xfrm flipH="1">
            <a:off x="4047312" y="4052835"/>
            <a:ext cx="206961" cy="286217"/>
          </a:xfrm>
          <a:custGeom>
            <a:avLst/>
            <a:gdLst>
              <a:gd name="connsiteX0" fmla="*/ 298599 w 336858"/>
              <a:gd name="connsiteY0" fmla="*/ 73438 h 454867"/>
              <a:gd name="connsiteX1" fmla="*/ 331971 w 336858"/>
              <a:gd name="connsiteY1" fmla="*/ 170217 h 454867"/>
              <a:gd name="connsiteX2" fmla="*/ 335308 w 336858"/>
              <a:gd name="connsiteY2" fmla="*/ 246973 h 454867"/>
              <a:gd name="connsiteX3" fmla="*/ 318622 w 336858"/>
              <a:gd name="connsiteY3" fmla="*/ 333741 h 454867"/>
              <a:gd name="connsiteX4" fmla="*/ 275238 w 336858"/>
              <a:gd name="connsiteY4" fmla="*/ 400486 h 454867"/>
              <a:gd name="connsiteX5" fmla="*/ 108377 w 336858"/>
              <a:gd name="connsiteY5" fmla="*/ 443870 h 454867"/>
              <a:gd name="connsiteX6" fmla="*/ 1585 w 336858"/>
              <a:gd name="connsiteY6" fmla="*/ 186903 h 454867"/>
              <a:gd name="connsiteX7" fmla="*/ 54981 w 336858"/>
              <a:gd name="connsiteY7" fmla="*/ 66763 h 454867"/>
              <a:gd name="connsiteX8" fmla="*/ 195144 w 336858"/>
              <a:gd name="connsiteY8" fmla="*/ 19 h 454867"/>
              <a:gd name="connsiteX9" fmla="*/ 298599 w 336858"/>
              <a:gd name="connsiteY9" fmla="*/ 73438 h 45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858" h="454867">
                <a:moveTo>
                  <a:pt x="298599" y="73438"/>
                </a:moveTo>
                <a:cubicBezTo>
                  <a:pt x="321403" y="101804"/>
                  <a:pt x="325853" y="141295"/>
                  <a:pt x="331971" y="170217"/>
                </a:cubicBezTo>
                <a:cubicBezTo>
                  <a:pt x="338089" y="199139"/>
                  <a:pt x="337533" y="219719"/>
                  <a:pt x="335308" y="246973"/>
                </a:cubicBezTo>
                <a:cubicBezTo>
                  <a:pt x="333083" y="274227"/>
                  <a:pt x="328634" y="308156"/>
                  <a:pt x="318622" y="333741"/>
                </a:cubicBezTo>
                <a:cubicBezTo>
                  <a:pt x="308610" y="359326"/>
                  <a:pt x="310279" y="382131"/>
                  <a:pt x="275238" y="400486"/>
                </a:cubicBezTo>
                <a:cubicBezTo>
                  <a:pt x="240197" y="418841"/>
                  <a:pt x="153986" y="479467"/>
                  <a:pt x="108377" y="443870"/>
                </a:cubicBezTo>
                <a:cubicBezTo>
                  <a:pt x="62768" y="408273"/>
                  <a:pt x="10484" y="249754"/>
                  <a:pt x="1585" y="186903"/>
                </a:cubicBezTo>
                <a:cubicBezTo>
                  <a:pt x="-7314" y="124052"/>
                  <a:pt x="22721" y="97910"/>
                  <a:pt x="54981" y="66763"/>
                </a:cubicBezTo>
                <a:cubicBezTo>
                  <a:pt x="87241" y="35616"/>
                  <a:pt x="156210" y="1131"/>
                  <a:pt x="195144" y="19"/>
                </a:cubicBezTo>
                <a:cubicBezTo>
                  <a:pt x="234078" y="-1093"/>
                  <a:pt x="275795" y="45072"/>
                  <a:pt x="298599" y="7343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7" name="フリーフォーム 1886"/>
          <p:cNvSpPr>
            <a:spLocks noChangeAspect="1"/>
          </p:cNvSpPr>
          <p:nvPr/>
        </p:nvSpPr>
        <p:spPr>
          <a:xfrm rot="231388">
            <a:off x="4033907" y="4055155"/>
            <a:ext cx="87534" cy="245780"/>
          </a:xfrm>
          <a:custGeom>
            <a:avLst/>
            <a:gdLst>
              <a:gd name="connsiteX0" fmla="*/ 227730 w 228698"/>
              <a:gd name="connsiteY0" fmla="*/ 35773 h 307578"/>
              <a:gd name="connsiteX1" fmla="*/ 208680 w 228698"/>
              <a:gd name="connsiteY1" fmla="*/ 100067 h 307578"/>
              <a:gd name="connsiteX2" fmla="*/ 153911 w 228698"/>
              <a:gd name="connsiteY2" fmla="*/ 133404 h 307578"/>
              <a:gd name="connsiteX3" fmla="*/ 189630 w 228698"/>
              <a:gd name="connsiteY3" fmla="*/ 226273 h 307578"/>
              <a:gd name="connsiteX4" fmla="*/ 120574 w 228698"/>
              <a:gd name="connsiteY4" fmla="*/ 183410 h 307578"/>
              <a:gd name="connsiteX5" fmla="*/ 122955 w 228698"/>
              <a:gd name="connsiteY5" fmla="*/ 242942 h 307578"/>
              <a:gd name="connsiteX6" fmla="*/ 137242 w 228698"/>
              <a:gd name="connsiteY6" fmla="*/ 261992 h 307578"/>
              <a:gd name="connsiteX7" fmla="*/ 156292 w 228698"/>
              <a:gd name="connsiteY7" fmla="*/ 273898 h 307578"/>
              <a:gd name="connsiteX8" fmla="*/ 165817 w 228698"/>
              <a:gd name="connsiteY8" fmla="*/ 278660 h 307578"/>
              <a:gd name="connsiteX9" fmla="*/ 144386 w 228698"/>
              <a:gd name="connsiteY9" fmla="*/ 307235 h 307578"/>
              <a:gd name="connsiteX10" fmla="*/ 46755 w 228698"/>
              <a:gd name="connsiteY10" fmla="*/ 283423 h 307578"/>
              <a:gd name="connsiteX11" fmla="*/ 1511 w 228698"/>
              <a:gd name="connsiteY11" fmla="*/ 150073 h 307578"/>
              <a:gd name="connsiteX12" fmla="*/ 18180 w 228698"/>
              <a:gd name="connsiteY12" fmla="*/ 57204 h 307578"/>
              <a:gd name="connsiteX13" fmla="*/ 89617 w 228698"/>
              <a:gd name="connsiteY13" fmla="*/ 2435 h 307578"/>
              <a:gd name="connsiteX14" fmla="*/ 182486 w 228698"/>
              <a:gd name="connsiteY14" fmla="*/ 11960 h 307578"/>
              <a:gd name="connsiteX15" fmla="*/ 227730 w 228698"/>
              <a:gd name="connsiteY15" fmla="*/ 35773 h 30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98" h="307578">
                <a:moveTo>
                  <a:pt x="227730" y="35773"/>
                </a:moveTo>
                <a:cubicBezTo>
                  <a:pt x="232096" y="50458"/>
                  <a:pt x="220983" y="83795"/>
                  <a:pt x="208680" y="100067"/>
                </a:cubicBezTo>
                <a:cubicBezTo>
                  <a:pt x="196377" y="116339"/>
                  <a:pt x="157086" y="112370"/>
                  <a:pt x="153911" y="133404"/>
                </a:cubicBezTo>
                <a:cubicBezTo>
                  <a:pt x="150736" y="154438"/>
                  <a:pt x="195186" y="217939"/>
                  <a:pt x="189630" y="226273"/>
                </a:cubicBezTo>
                <a:cubicBezTo>
                  <a:pt x="184074" y="234607"/>
                  <a:pt x="131686" y="180632"/>
                  <a:pt x="120574" y="183410"/>
                </a:cubicBezTo>
                <a:cubicBezTo>
                  <a:pt x="109462" y="186188"/>
                  <a:pt x="120177" y="229845"/>
                  <a:pt x="122955" y="242942"/>
                </a:cubicBezTo>
                <a:cubicBezTo>
                  <a:pt x="125733" y="256039"/>
                  <a:pt x="131686" y="256833"/>
                  <a:pt x="137242" y="261992"/>
                </a:cubicBezTo>
                <a:cubicBezTo>
                  <a:pt x="142798" y="267151"/>
                  <a:pt x="151530" y="271120"/>
                  <a:pt x="156292" y="273898"/>
                </a:cubicBezTo>
                <a:cubicBezTo>
                  <a:pt x="161054" y="276676"/>
                  <a:pt x="167801" y="273104"/>
                  <a:pt x="165817" y="278660"/>
                </a:cubicBezTo>
                <a:cubicBezTo>
                  <a:pt x="163833" y="284216"/>
                  <a:pt x="164230" y="306441"/>
                  <a:pt x="144386" y="307235"/>
                </a:cubicBezTo>
                <a:cubicBezTo>
                  <a:pt x="124542" y="308029"/>
                  <a:pt x="70567" y="309617"/>
                  <a:pt x="46755" y="283423"/>
                </a:cubicBezTo>
                <a:cubicBezTo>
                  <a:pt x="22943" y="257229"/>
                  <a:pt x="6273" y="187776"/>
                  <a:pt x="1511" y="150073"/>
                </a:cubicBezTo>
                <a:cubicBezTo>
                  <a:pt x="-3251" y="112370"/>
                  <a:pt x="3496" y="81810"/>
                  <a:pt x="18180" y="57204"/>
                </a:cubicBezTo>
                <a:cubicBezTo>
                  <a:pt x="32864" y="32598"/>
                  <a:pt x="62233" y="9976"/>
                  <a:pt x="89617" y="2435"/>
                </a:cubicBezTo>
                <a:cubicBezTo>
                  <a:pt x="117001" y="-5106"/>
                  <a:pt x="160658" y="6801"/>
                  <a:pt x="182486" y="11960"/>
                </a:cubicBezTo>
                <a:cubicBezTo>
                  <a:pt x="204314" y="17119"/>
                  <a:pt x="223364" y="21088"/>
                  <a:pt x="227730" y="35773"/>
                </a:cubicBezTo>
                <a:close/>
              </a:path>
            </a:pathLst>
          </a:custGeom>
          <a:solidFill>
            <a:srgbClr val="7A6248"/>
          </a:solidFill>
          <a:ln>
            <a:solidFill>
              <a:srgbClr val="7A6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8" name="フリーフォーム 1887"/>
          <p:cNvSpPr>
            <a:spLocks noChangeAspect="1"/>
          </p:cNvSpPr>
          <p:nvPr/>
        </p:nvSpPr>
        <p:spPr>
          <a:xfrm rot="16837347" flipH="1">
            <a:off x="4039693" y="4238708"/>
            <a:ext cx="70054" cy="26974"/>
          </a:xfrm>
          <a:custGeom>
            <a:avLst/>
            <a:gdLst>
              <a:gd name="connsiteX0" fmla="*/ 59549 w 59758"/>
              <a:gd name="connsiteY0" fmla="*/ 38515 h 38930"/>
              <a:gd name="connsiteX1" fmla="*/ 19068 w 59758"/>
              <a:gd name="connsiteY1" fmla="*/ 415 h 38930"/>
              <a:gd name="connsiteX2" fmla="*/ 18 w 59758"/>
              <a:gd name="connsiteY2" fmla="*/ 19465 h 38930"/>
              <a:gd name="connsiteX3" fmla="*/ 59549 w 59758"/>
              <a:gd name="connsiteY3" fmla="*/ 38515 h 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8" h="38930">
                <a:moveTo>
                  <a:pt x="59549" y="38515"/>
                </a:moveTo>
                <a:cubicBezTo>
                  <a:pt x="62724" y="35340"/>
                  <a:pt x="28990" y="3590"/>
                  <a:pt x="19068" y="415"/>
                </a:cubicBezTo>
                <a:cubicBezTo>
                  <a:pt x="9146" y="-2760"/>
                  <a:pt x="1209" y="13115"/>
                  <a:pt x="18" y="19465"/>
                </a:cubicBezTo>
                <a:cubicBezTo>
                  <a:pt x="-1173" y="25815"/>
                  <a:pt x="56374" y="41690"/>
                  <a:pt x="59549" y="3851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9" name="フリーフォーム 1888"/>
          <p:cNvSpPr>
            <a:spLocks noChangeAspect="1"/>
          </p:cNvSpPr>
          <p:nvPr/>
        </p:nvSpPr>
        <p:spPr>
          <a:xfrm>
            <a:off x="4071379" y="4041410"/>
            <a:ext cx="199564" cy="118823"/>
          </a:xfrm>
          <a:custGeom>
            <a:avLst/>
            <a:gdLst>
              <a:gd name="connsiteX0" fmla="*/ 212322 w 213071"/>
              <a:gd name="connsiteY0" fmla="*/ 104354 h 163268"/>
              <a:gd name="connsiteX1" fmla="*/ 195653 w 213071"/>
              <a:gd name="connsiteY1" fmla="*/ 159122 h 163268"/>
              <a:gd name="connsiteX2" fmla="*/ 164697 w 213071"/>
              <a:gd name="connsiteY2" fmla="*/ 159122 h 163268"/>
              <a:gd name="connsiteX3" fmla="*/ 124215 w 213071"/>
              <a:gd name="connsiteY3" fmla="*/ 156741 h 163268"/>
              <a:gd name="connsiteX4" fmla="*/ 81353 w 213071"/>
              <a:gd name="connsiteY4" fmla="*/ 132929 h 163268"/>
              <a:gd name="connsiteX5" fmla="*/ 59922 w 213071"/>
              <a:gd name="connsiteY5" fmla="*/ 125785 h 163268"/>
              <a:gd name="connsiteX6" fmla="*/ 33728 w 213071"/>
              <a:gd name="connsiteY6" fmla="*/ 106735 h 163268"/>
              <a:gd name="connsiteX7" fmla="*/ 390 w 213071"/>
              <a:gd name="connsiteY7" fmla="*/ 13866 h 163268"/>
              <a:gd name="connsiteX8" fmla="*/ 57540 w 213071"/>
              <a:gd name="connsiteY8" fmla="*/ 4341 h 163268"/>
              <a:gd name="connsiteX9" fmla="*/ 107547 w 213071"/>
              <a:gd name="connsiteY9" fmla="*/ 1960 h 163268"/>
              <a:gd name="connsiteX10" fmla="*/ 171840 w 213071"/>
              <a:gd name="connsiteY10" fmla="*/ 32916 h 163268"/>
              <a:gd name="connsiteX11" fmla="*/ 212322 w 213071"/>
              <a:gd name="connsiteY11" fmla="*/ 104354 h 16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3071" h="163268">
                <a:moveTo>
                  <a:pt x="212322" y="104354"/>
                </a:moveTo>
                <a:cubicBezTo>
                  <a:pt x="216291" y="125388"/>
                  <a:pt x="203591" y="149994"/>
                  <a:pt x="195653" y="159122"/>
                </a:cubicBezTo>
                <a:cubicBezTo>
                  <a:pt x="187715" y="168250"/>
                  <a:pt x="176603" y="159519"/>
                  <a:pt x="164697" y="159122"/>
                </a:cubicBezTo>
                <a:cubicBezTo>
                  <a:pt x="152791" y="158725"/>
                  <a:pt x="138106" y="161107"/>
                  <a:pt x="124215" y="156741"/>
                </a:cubicBezTo>
                <a:cubicBezTo>
                  <a:pt x="110324" y="152375"/>
                  <a:pt x="92069" y="138088"/>
                  <a:pt x="81353" y="132929"/>
                </a:cubicBezTo>
                <a:cubicBezTo>
                  <a:pt x="70637" y="127770"/>
                  <a:pt x="67859" y="130151"/>
                  <a:pt x="59922" y="125785"/>
                </a:cubicBezTo>
                <a:cubicBezTo>
                  <a:pt x="51985" y="121419"/>
                  <a:pt x="43650" y="125388"/>
                  <a:pt x="33728" y="106735"/>
                </a:cubicBezTo>
                <a:cubicBezTo>
                  <a:pt x="23806" y="88082"/>
                  <a:pt x="-3579" y="30932"/>
                  <a:pt x="390" y="13866"/>
                </a:cubicBezTo>
                <a:cubicBezTo>
                  <a:pt x="4359" y="-3200"/>
                  <a:pt x="39681" y="6325"/>
                  <a:pt x="57540" y="4341"/>
                </a:cubicBezTo>
                <a:cubicBezTo>
                  <a:pt x="75399" y="2357"/>
                  <a:pt x="88497" y="-2802"/>
                  <a:pt x="107547" y="1960"/>
                </a:cubicBezTo>
                <a:cubicBezTo>
                  <a:pt x="126597" y="6722"/>
                  <a:pt x="155171" y="15454"/>
                  <a:pt x="171840" y="32916"/>
                </a:cubicBezTo>
                <a:cubicBezTo>
                  <a:pt x="188509" y="50378"/>
                  <a:pt x="208353" y="83320"/>
                  <a:pt x="212322" y="104354"/>
                </a:cubicBezTo>
                <a:close/>
              </a:path>
            </a:pathLst>
          </a:custGeom>
          <a:solidFill>
            <a:srgbClr val="7A6248"/>
          </a:solidFill>
          <a:ln>
            <a:solidFill>
              <a:srgbClr val="7A6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0" name="フリーフォーム 1889"/>
          <p:cNvSpPr/>
          <p:nvPr/>
        </p:nvSpPr>
        <p:spPr>
          <a:xfrm rot="11390269" flipH="1">
            <a:off x="4086135" y="4234620"/>
            <a:ext cx="74313" cy="85797"/>
          </a:xfrm>
          <a:custGeom>
            <a:avLst/>
            <a:gdLst>
              <a:gd name="connsiteX0" fmla="*/ 59549 w 59758"/>
              <a:gd name="connsiteY0" fmla="*/ 38515 h 38930"/>
              <a:gd name="connsiteX1" fmla="*/ 19068 w 59758"/>
              <a:gd name="connsiteY1" fmla="*/ 415 h 38930"/>
              <a:gd name="connsiteX2" fmla="*/ 18 w 59758"/>
              <a:gd name="connsiteY2" fmla="*/ 19465 h 38930"/>
              <a:gd name="connsiteX3" fmla="*/ 59549 w 59758"/>
              <a:gd name="connsiteY3" fmla="*/ 38515 h 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8" h="38930">
                <a:moveTo>
                  <a:pt x="59549" y="38515"/>
                </a:moveTo>
                <a:cubicBezTo>
                  <a:pt x="62724" y="35340"/>
                  <a:pt x="28990" y="3590"/>
                  <a:pt x="19068" y="415"/>
                </a:cubicBezTo>
                <a:cubicBezTo>
                  <a:pt x="9146" y="-2760"/>
                  <a:pt x="1209" y="13115"/>
                  <a:pt x="18" y="19465"/>
                </a:cubicBezTo>
                <a:cubicBezTo>
                  <a:pt x="-1173" y="25815"/>
                  <a:pt x="56374" y="41690"/>
                  <a:pt x="59549" y="3851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1" name="フリーフォーム 1890"/>
          <p:cNvSpPr/>
          <p:nvPr/>
        </p:nvSpPr>
        <p:spPr>
          <a:xfrm>
            <a:off x="4119066" y="4739629"/>
            <a:ext cx="36000" cy="71439"/>
          </a:xfrm>
          <a:custGeom>
            <a:avLst/>
            <a:gdLst>
              <a:gd name="connsiteX0" fmla="*/ 52127 w 52152"/>
              <a:gd name="connsiteY0" fmla="*/ 647 h 71439"/>
              <a:gd name="connsiteX1" fmla="*/ 2120 w 52152"/>
              <a:gd name="connsiteY1" fmla="*/ 36365 h 71439"/>
              <a:gd name="connsiteX2" fmla="*/ 9264 w 52152"/>
              <a:gd name="connsiteY2" fmla="*/ 57797 h 71439"/>
              <a:gd name="connsiteX3" fmla="*/ 9264 w 52152"/>
              <a:gd name="connsiteY3" fmla="*/ 69703 h 71439"/>
              <a:gd name="connsiteX4" fmla="*/ 52127 w 52152"/>
              <a:gd name="connsiteY4" fmla="*/ 647 h 7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52" h="71439">
                <a:moveTo>
                  <a:pt x="52127" y="647"/>
                </a:moveTo>
                <a:cubicBezTo>
                  <a:pt x="50936" y="-4909"/>
                  <a:pt x="9264" y="26840"/>
                  <a:pt x="2120" y="36365"/>
                </a:cubicBezTo>
                <a:cubicBezTo>
                  <a:pt x="-5024" y="45890"/>
                  <a:pt x="8073" y="52241"/>
                  <a:pt x="9264" y="57797"/>
                </a:cubicBezTo>
                <a:cubicBezTo>
                  <a:pt x="10455" y="63353"/>
                  <a:pt x="6883" y="76053"/>
                  <a:pt x="9264" y="69703"/>
                </a:cubicBezTo>
                <a:cubicBezTo>
                  <a:pt x="11645" y="63353"/>
                  <a:pt x="53318" y="6203"/>
                  <a:pt x="52127" y="647"/>
                </a:cubicBezTo>
                <a:close/>
              </a:path>
            </a:pathLst>
          </a:custGeom>
          <a:ln w="15875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92" name="グループ化 1891"/>
          <p:cNvGrpSpPr/>
          <p:nvPr/>
        </p:nvGrpSpPr>
        <p:grpSpPr>
          <a:xfrm>
            <a:off x="4149297" y="4454347"/>
            <a:ext cx="565649" cy="543907"/>
            <a:chOff x="2743473" y="5180641"/>
            <a:chExt cx="565649" cy="543907"/>
          </a:xfrm>
        </p:grpSpPr>
        <p:sp>
          <p:nvSpPr>
            <p:cNvPr id="1915" name="平行四辺形 1914"/>
            <p:cNvSpPr/>
            <p:nvPr/>
          </p:nvSpPr>
          <p:spPr>
            <a:xfrm rot="1800000">
              <a:off x="2777917" y="5369397"/>
              <a:ext cx="412669" cy="35515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6" name="平行四辺形 1915"/>
            <p:cNvSpPr/>
            <p:nvPr/>
          </p:nvSpPr>
          <p:spPr>
            <a:xfrm rot="1800000">
              <a:off x="2766388" y="5357760"/>
              <a:ext cx="412669" cy="35515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7" name="平行四辺形 1916"/>
            <p:cNvSpPr/>
            <p:nvPr/>
          </p:nvSpPr>
          <p:spPr>
            <a:xfrm rot="19800000" flipH="1">
              <a:off x="2781643" y="5509977"/>
              <a:ext cx="471806" cy="35535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8" name="平行四辺形 1917"/>
            <p:cNvSpPr/>
            <p:nvPr/>
          </p:nvSpPr>
          <p:spPr>
            <a:xfrm rot="19800000" flipH="1">
              <a:off x="2836657" y="5534613"/>
              <a:ext cx="471806" cy="35535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9" name="平行四辺形 1918"/>
            <p:cNvSpPr/>
            <p:nvPr/>
          </p:nvSpPr>
          <p:spPr>
            <a:xfrm rot="19800000" flipH="1">
              <a:off x="2808465" y="5527887"/>
              <a:ext cx="458888" cy="1958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0" name="平行四辺形 1919"/>
            <p:cNvSpPr/>
            <p:nvPr/>
          </p:nvSpPr>
          <p:spPr>
            <a:xfrm rot="19800000" flipH="1">
              <a:off x="2743473" y="5487457"/>
              <a:ext cx="471806" cy="35535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1" name="平行四辺形 1920"/>
            <p:cNvSpPr/>
            <p:nvPr/>
          </p:nvSpPr>
          <p:spPr>
            <a:xfrm rot="19800000" flipH="1">
              <a:off x="2760595" y="5505633"/>
              <a:ext cx="458888" cy="1958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2" name="フリーフォーム 1921"/>
            <p:cNvSpPr/>
            <p:nvPr/>
          </p:nvSpPr>
          <p:spPr>
            <a:xfrm rot="3027970">
              <a:off x="2996523" y="5370625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3" name="平行四辺形 1922"/>
            <p:cNvSpPr/>
            <p:nvPr/>
          </p:nvSpPr>
          <p:spPr>
            <a:xfrm rot="5400000" flipV="1">
              <a:off x="2852839" y="5250567"/>
              <a:ext cx="507083" cy="39831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4" name="平行四辺形 1923"/>
            <p:cNvSpPr/>
            <p:nvPr/>
          </p:nvSpPr>
          <p:spPr>
            <a:xfrm rot="5400000" flipV="1">
              <a:off x="2858613" y="5235917"/>
              <a:ext cx="505785" cy="3952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93" name="グループ化 1892"/>
          <p:cNvGrpSpPr/>
          <p:nvPr/>
        </p:nvGrpSpPr>
        <p:grpSpPr>
          <a:xfrm>
            <a:off x="4133468" y="4748296"/>
            <a:ext cx="162246" cy="128872"/>
            <a:chOff x="2724034" y="5441885"/>
            <a:chExt cx="162246" cy="128872"/>
          </a:xfrm>
        </p:grpSpPr>
        <p:sp>
          <p:nvSpPr>
            <p:cNvPr id="1894" name="フリーフォーム 1893"/>
            <p:cNvSpPr/>
            <p:nvPr/>
          </p:nvSpPr>
          <p:spPr>
            <a:xfrm rot="17606825">
              <a:off x="2825291" y="5440240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5" name="フリーフォーム 1894"/>
            <p:cNvSpPr/>
            <p:nvPr/>
          </p:nvSpPr>
          <p:spPr>
            <a:xfrm rot="21531773">
              <a:off x="2756716" y="5461572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6" name="フリーフォーム 1895"/>
            <p:cNvSpPr/>
            <p:nvPr/>
          </p:nvSpPr>
          <p:spPr>
            <a:xfrm rot="785931">
              <a:off x="2767098" y="5490345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7" name="フリーフォーム 1896"/>
            <p:cNvSpPr/>
            <p:nvPr/>
          </p:nvSpPr>
          <p:spPr>
            <a:xfrm rot="851209">
              <a:off x="2746252" y="5502386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8" name="フリーフォーム 1897"/>
            <p:cNvSpPr/>
            <p:nvPr/>
          </p:nvSpPr>
          <p:spPr>
            <a:xfrm rot="1202737">
              <a:off x="2724034" y="5504040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9" name="円/楕円 1898"/>
            <p:cNvSpPr/>
            <p:nvPr/>
          </p:nvSpPr>
          <p:spPr>
            <a:xfrm rot="4709059">
              <a:off x="2733279" y="5458171"/>
              <a:ext cx="48263" cy="48263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0" name="フリーフォーム 1899"/>
            <p:cNvSpPr/>
            <p:nvPr/>
          </p:nvSpPr>
          <p:spPr>
            <a:xfrm rot="9780004">
              <a:off x="2770299" y="5441885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106595" y="1705508"/>
            <a:ext cx="1787219" cy="1070795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3" name="グループ化 672"/>
          <p:cNvGrpSpPr/>
          <p:nvPr/>
        </p:nvGrpSpPr>
        <p:grpSpPr>
          <a:xfrm flipH="1">
            <a:off x="4692802" y="1475375"/>
            <a:ext cx="826735" cy="948539"/>
            <a:chOff x="6743101" y="4654057"/>
            <a:chExt cx="826735" cy="948539"/>
          </a:xfrm>
        </p:grpSpPr>
        <p:sp>
          <p:nvSpPr>
            <p:cNvPr id="674" name="平行四辺形 6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平行四辺形 6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平行四辺形 6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平行四辺形 6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平行四辺形 6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平行四辺形 6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平行四辺形 6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平行四辺形 6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683" name="グループ化 6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691" name="平行四辺形 6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2" name="平行四辺形 6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3" name="平行四辺形 6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4" name="平行四辺形 6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5" name="平行四辺形 6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86" name="グループ化 685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687" name="平行四辺形 686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8" name="平行四辺形 6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平行四辺形 6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0" name="平行四辺形 6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746" name="グループ化 745"/>
          <p:cNvGrpSpPr/>
          <p:nvPr/>
        </p:nvGrpSpPr>
        <p:grpSpPr>
          <a:xfrm>
            <a:off x="5706159" y="2082022"/>
            <a:ext cx="180170" cy="109636"/>
            <a:chOff x="4559331" y="3362289"/>
            <a:chExt cx="272710" cy="196441"/>
          </a:xfrm>
        </p:grpSpPr>
        <p:sp>
          <p:nvSpPr>
            <p:cNvPr id="747" name="円/楕円 746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平行四辺形 747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1" name="フリーフォーム 750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フリーフォーム 751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フリーフォーム 752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平行四辺形 749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58" name="グループ化 2257"/>
          <p:cNvGrpSpPr/>
          <p:nvPr/>
        </p:nvGrpSpPr>
        <p:grpSpPr>
          <a:xfrm>
            <a:off x="5022394" y="1918860"/>
            <a:ext cx="740616" cy="929540"/>
            <a:chOff x="5319400" y="2201992"/>
            <a:chExt cx="740616" cy="929540"/>
          </a:xfrm>
        </p:grpSpPr>
        <p:grpSp>
          <p:nvGrpSpPr>
            <p:cNvPr id="2259" name="グループ化 2258"/>
            <p:cNvGrpSpPr/>
            <p:nvPr/>
          </p:nvGrpSpPr>
          <p:grpSpPr>
            <a:xfrm>
              <a:off x="5319400" y="2201992"/>
              <a:ext cx="641750" cy="572291"/>
              <a:chOff x="5319400" y="2201992"/>
              <a:chExt cx="641750" cy="572291"/>
            </a:xfrm>
          </p:grpSpPr>
          <p:sp>
            <p:nvSpPr>
              <p:cNvPr id="2269" name="フリーフォーム 2268"/>
              <p:cNvSpPr/>
              <p:nvPr/>
            </p:nvSpPr>
            <p:spPr>
              <a:xfrm flipH="1">
                <a:off x="5433826" y="263475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0" name="フリーフォーム 2269"/>
              <p:cNvSpPr/>
              <p:nvPr/>
            </p:nvSpPr>
            <p:spPr>
              <a:xfrm rot="4777286" flipH="1">
                <a:off x="5333398" y="264221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1" name="フリーフォーム 2270"/>
              <p:cNvSpPr/>
              <p:nvPr/>
            </p:nvSpPr>
            <p:spPr>
              <a:xfrm rot="3923128" flipH="1">
                <a:off x="5303131" y="263778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2" name="フリーフォーム 2271"/>
              <p:cNvSpPr/>
              <p:nvPr/>
            </p:nvSpPr>
            <p:spPr>
              <a:xfrm rot="3857850" flipH="1">
                <a:off x="5295494" y="266061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3" name="フリーフォーム 2272"/>
              <p:cNvSpPr/>
              <p:nvPr/>
            </p:nvSpPr>
            <p:spPr>
              <a:xfrm rot="3506322" flipH="1">
                <a:off x="5293168" y="268133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4" name="円/楕円 2273"/>
              <p:cNvSpPr/>
              <p:nvPr/>
            </p:nvSpPr>
            <p:spPr>
              <a:xfrm flipH="1">
                <a:off x="5392989" y="270663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5" name="フリーフォーム 2274"/>
              <p:cNvSpPr/>
              <p:nvPr/>
            </p:nvSpPr>
            <p:spPr>
              <a:xfrm rot="7826821" flipH="1">
                <a:off x="5407026" y="267133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6" name="フリーフォーム 2275"/>
              <p:cNvSpPr/>
              <p:nvPr/>
            </p:nvSpPr>
            <p:spPr>
              <a:xfrm flipH="1">
                <a:off x="5720735" y="222364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7" name="フリーフォーム 2276"/>
              <p:cNvSpPr/>
              <p:nvPr/>
            </p:nvSpPr>
            <p:spPr>
              <a:xfrm flipH="1">
                <a:off x="5533531" y="2506412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8" name="フリーフォーム 2277"/>
              <p:cNvSpPr/>
              <p:nvPr/>
            </p:nvSpPr>
            <p:spPr>
              <a:xfrm flipH="1">
                <a:off x="5652319" y="2557901"/>
                <a:ext cx="57307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9" name="フリーフォーム 2278"/>
              <p:cNvSpPr/>
              <p:nvPr/>
            </p:nvSpPr>
            <p:spPr>
              <a:xfrm flipH="1">
                <a:off x="5724132" y="220199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0" name="フリーフォーム 2279"/>
              <p:cNvSpPr/>
              <p:nvPr/>
            </p:nvSpPr>
            <p:spPr>
              <a:xfrm rot="18704418" flipH="1">
                <a:off x="5760049" y="2415420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1" name="フリーフォーム 2280"/>
              <p:cNvSpPr/>
              <p:nvPr/>
            </p:nvSpPr>
            <p:spPr>
              <a:xfrm rot="20733585">
                <a:off x="5743080" y="225831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60" name="フリーフォーム 2259"/>
            <p:cNvSpPr/>
            <p:nvPr/>
          </p:nvSpPr>
          <p:spPr>
            <a:xfrm rot="20894208" flipH="1">
              <a:off x="5796326" y="2484834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1" name="フリーフォーム 2260"/>
            <p:cNvSpPr/>
            <p:nvPr/>
          </p:nvSpPr>
          <p:spPr>
            <a:xfrm flipH="1">
              <a:off x="5738185" y="2508924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2" name="円/楕円 2261"/>
            <p:cNvSpPr/>
            <p:nvPr/>
          </p:nvSpPr>
          <p:spPr>
            <a:xfrm rot="2458621" flipH="1">
              <a:off x="5668551" y="2538595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3" name="フリーフォーム 2262"/>
            <p:cNvSpPr/>
            <p:nvPr/>
          </p:nvSpPr>
          <p:spPr>
            <a:xfrm flipH="1">
              <a:off x="5664440" y="2565543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4" name="フリーフォーム 2263"/>
            <p:cNvSpPr/>
            <p:nvPr/>
          </p:nvSpPr>
          <p:spPr>
            <a:xfrm flipH="1">
              <a:off x="5427187" y="2731664"/>
              <a:ext cx="49711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5" name="フリーフォーム 2264"/>
            <p:cNvSpPr/>
            <p:nvPr/>
          </p:nvSpPr>
          <p:spPr>
            <a:xfrm flipH="1">
              <a:off x="5437464" y="2598291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6" name="フリーフォーム 2265"/>
            <p:cNvSpPr/>
            <p:nvPr/>
          </p:nvSpPr>
          <p:spPr>
            <a:xfrm rot="20894208" flipH="1">
              <a:off x="5811358" y="2503366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7" name="フリーフォーム 2266"/>
            <p:cNvSpPr/>
            <p:nvPr/>
          </p:nvSpPr>
          <p:spPr>
            <a:xfrm rot="4712385" flipH="1">
              <a:off x="5966518" y="2500353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8" name="フリーフォーム 2267"/>
            <p:cNvSpPr/>
            <p:nvPr/>
          </p:nvSpPr>
          <p:spPr>
            <a:xfrm rot="16200000" flipH="1">
              <a:off x="5778838" y="2964926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25" name="グループ化 1924"/>
          <p:cNvGrpSpPr/>
          <p:nvPr/>
        </p:nvGrpSpPr>
        <p:grpSpPr>
          <a:xfrm>
            <a:off x="1416545" y="2353590"/>
            <a:ext cx="890208" cy="993028"/>
            <a:chOff x="2677601" y="4752807"/>
            <a:chExt cx="890208" cy="993028"/>
          </a:xfrm>
        </p:grpSpPr>
        <p:sp>
          <p:nvSpPr>
            <p:cNvPr id="1926" name="フリーフォーム 1925"/>
            <p:cNvSpPr/>
            <p:nvPr/>
          </p:nvSpPr>
          <p:spPr>
            <a:xfrm rot="2654733" flipH="1">
              <a:off x="2900595" y="5102111"/>
              <a:ext cx="487534" cy="231062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7" name="フリーフォーム 1926"/>
            <p:cNvSpPr/>
            <p:nvPr/>
          </p:nvSpPr>
          <p:spPr>
            <a:xfrm flipH="1">
              <a:off x="2790393" y="4978208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8" name="フリーフォーム 1927"/>
            <p:cNvSpPr/>
            <p:nvPr/>
          </p:nvSpPr>
          <p:spPr>
            <a:xfrm rot="2895582">
              <a:off x="2874281" y="4877819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9" name="フリーフォーム 1928"/>
            <p:cNvSpPr/>
            <p:nvPr/>
          </p:nvSpPr>
          <p:spPr>
            <a:xfrm>
              <a:off x="2766082" y="5016646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0" name="フリーフォーム 1929"/>
            <p:cNvSpPr/>
            <p:nvPr/>
          </p:nvSpPr>
          <p:spPr>
            <a:xfrm rot="705792">
              <a:off x="2860238" y="5011088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1" name="フリーフォーム 1930"/>
            <p:cNvSpPr/>
            <p:nvPr/>
          </p:nvSpPr>
          <p:spPr>
            <a:xfrm flipH="1">
              <a:off x="2866352" y="4784521"/>
              <a:ext cx="191796" cy="258986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2" name="フリーフォーム 1931"/>
            <p:cNvSpPr/>
            <p:nvPr/>
          </p:nvSpPr>
          <p:spPr>
            <a:xfrm rot="4487393" flipH="1">
              <a:off x="2587034" y="5148689"/>
              <a:ext cx="453942" cy="272807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3" name="フリーフォーム 1932"/>
            <p:cNvSpPr/>
            <p:nvPr/>
          </p:nvSpPr>
          <p:spPr>
            <a:xfrm>
              <a:off x="2831641" y="4752807"/>
              <a:ext cx="250807" cy="241866"/>
            </a:xfrm>
            <a:custGeom>
              <a:avLst/>
              <a:gdLst>
                <a:gd name="connsiteX0" fmla="*/ 183523 w 250204"/>
                <a:gd name="connsiteY0" fmla="*/ 93790 h 241866"/>
                <a:gd name="connsiteX1" fmla="*/ 128755 w 250204"/>
                <a:gd name="connsiteY1" fmla="*/ 105696 h 241866"/>
                <a:gd name="connsiteX2" fmla="*/ 116848 w 250204"/>
                <a:gd name="connsiteY2" fmla="*/ 143796 h 241866"/>
                <a:gd name="connsiteX3" fmla="*/ 93036 w 250204"/>
                <a:gd name="connsiteY3" fmla="*/ 162846 h 241866"/>
                <a:gd name="connsiteX4" fmla="*/ 71605 w 250204"/>
                <a:gd name="connsiteY4" fmla="*/ 172371 h 241866"/>
                <a:gd name="connsiteX5" fmla="*/ 62080 w 250204"/>
                <a:gd name="connsiteY5" fmla="*/ 172371 h 241866"/>
                <a:gd name="connsiteX6" fmla="*/ 47792 w 250204"/>
                <a:gd name="connsiteY6" fmla="*/ 167609 h 241866"/>
                <a:gd name="connsiteX7" fmla="*/ 33505 w 250204"/>
                <a:gd name="connsiteY7" fmla="*/ 167609 h 241866"/>
                <a:gd name="connsiteX8" fmla="*/ 28742 w 250204"/>
                <a:gd name="connsiteY8" fmla="*/ 229521 h 241866"/>
                <a:gd name="connsiteX9" fmla="*/ 28742 w 250204"/>
                <a:gd name="connsiteY9" fmla="*/ 231903 h 241866"/>
                <a:gd name="connsiteX10" fmla="*/ 167 w 250204"/>
                <a:gd name="connsiteY10" fmla="*/ 122365 h 241866"/>
                <a:gd name="connsiteX11" fmla="*/ 19217 w 250204"/>
                <a:gd name="connsiteY11" fmla="*/ 50928 h 241866"/>
                <a:gd name="connsiteX12" fmla="*/ 64461 w 250204"/>
                <a:gd name="connsiteY12" fmla="*/ 5684 h 241866"/>
                <a:gd name="connsiteX13" fmla="*/ 140661 w 250204"/>
                <a:gd name="connsiteY13" fmla="*/ 921 h 241866"/>
                <a:gd name="connsiteX14" fmla="*/ 157330 w 250204"/>
                <a:gd name="connsiteY14" fmla="*/ 8065 h 241866"/>
                <a:gd name="connsiteX15" fmla="*/ 157330 w 250204"/>
                <a:gd name="connsiteY15" fmla="*/ 17590 h 241866"/>
                <a:gd name="connsiteX16" fmla="*/ 204955 w 250204"/>
                <a:gd name="connsiteY16" fmla="*/ 10446 h 241866"/>
                <a:gd name="connsiteX17" fmla="*/ 245436 w 250204"/>
                <a:gd name="connsiteY17" fmla="*/ 69978 h 241866"/>
                <a:gd name="connsiteX18" fmla="*/ 247817 w 250204"/>
                <a:gd name="connsiteY18" fmla="*/ 115221 h 241866"/>
                <a:gd name="connsiteX19" fmla="*/ 233530 w 250204"/>
                <a:gd name="connsiteY19" fmla="*/ 162846 h 241866"/>
                <a:gd name="connsiteX20" fmla="*/ 250198 w 250204"/>
                <a:gd name="connsiteY20" fmla="*/ 119984 h 241866"/>
                <a:gd name="connsiteX21" fmla="*/ 231148 w 250204"/>
                <a:gd name="connsiteY21" fmla="*/ 77121 h 241866"/>
                <a:gd name="connsiteX22" fmla="*/ 183523 w 250204"/>
                <a:gd name="connsiteY22" fmla="*/ 93790 h 24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0204" h="241866">
                  <a:moveTo>
                    <a:pt x="183523" y="93790"/>
                  </a:moveTo>
                  <a:cubicBezTo>
                    <a:pt x="166457" y="98553"/>
                    <a:pt x="139867" y="97362"/>
                    <a:pt x="128755" y="105696"/>
                  </a:cubicBezTo>
                  <a:cubicBezTo>
                    <a:pt x="117642" y="114030"/>
                    <a:pt x="122801" y="134271"/>
                    <a:pt x="116848" y="143796"/>
                  </a:cubicBezTo>
                  <a:cubicBezTo>
                    <a:pt x="110895" y="153321"/>
                    <a:pt x="100576" y="158084"/>
                    <a:pt x="93036" y="162846"/>
                  </a:cubicBezTo>
                  <a:cubicBezTo>
                    <a:pt x="85495" y="167609"/>
                    <a:pt x="76764" y="170784"/>
                    <a:pt x="71605" y="172371"/>
                  </a:cubicBezTo>
                  <a:cubicBezTo>
                    <a:pt x="66446" y="173958"/>
                    <a:pt x="66049" y="173165"/>
                    <a:pt x="62080" y="172371"/>
                  </a:cubicBezTo>
                  <a:cubicBezTo>
                    <a:pt x="58111" y="171577"/>
                    <a:pt x="52554" y="168403"/>
                    <a:pt x="47792" y="167609"/>
                  </a:cubicBezTo>
                  <a:cubicBezTo>
                    <a:pt x="43030" y="166815"/>
                    <a:pt x="36680" y="157290"/>
                    <a:pt x="33505" y="167609"/>
                  </a:cubicBezTo>
                  <a:cubicBezTo>
                    <a:pt x="30330" y="177928"/>
                    <a:pt x="29536" y="218805"/>
                    <a:pt x="28742" y="229521"/>
                  </a:cubicBezTo>
                  <a:cubicBezTo>
                    <a:pt x="27948" y="240237"/>
                    <a:pt x="33504" y="249762"/>
                    <a:pt x="28742" y="231903"/>
                  </a:cubicBezTo>
                  <a:cubicBezTo>
                    <a:pt x="23980" y="214044"/>
                    <a:pt x="1754" y="152527"/>
                    <a:pt x="167" y="122365"/>
                  </a:cubicBezTo>
                  <a:cubicBezTo>
                    <a:pt x="-1420" y="92203"/>
                    <a:pt x="8501" y="70375"/>
                    <a:pt x="19217" y="50928"/>
                  </a:cubicBezTo>
                  <a:cubicBezTo>
                    <a:pt x="29933" y="31481"/>
                    <a:pt x="44220" y="14018"/>
                    <a:pt x="64461" y="5684"/>
                  </a:cubicBezTo>
                  <a:cubicBezTo>
                    <a:pt x="84702" y="-2651"/>
                    <a:pt x="125183" y="524"/>
                    <a:pt x="140661" y="921"/>
                  </a:cubicBezTo>
                  <a:cubicBezTo>
                    <a:pt x="156139" y="1318"/>
                    <a:pt x="154552" y="5287"/>
                    <a:pt x="157330" y="8065"/>
                  </a:cubicBezTo>
                  <a:cubicBezTo>
                    <a:pt x="160108" y="10843"/>
                    <a:pt x="149393" y="17193"/>
                    <a:pt x="157330" y="17590"/>
                  </a:cubicBezTo>
                  <a:cubicBezTo>
                    <a:pt x="165267" y="17987"/>
                    <a:pt x="190271" y="1715"/>
                    <a:pt x="204955" y="10446"/>
                  </a:cubicBezTo>
                  <a:cubicBezTo>
                    <a:pt x="219639" y="19177"/>
                    <a:pt x="238292" y="52516"/>
                    <a:pt x="245436" y="69978"/>
                  </a:cubicBezTo>
                  <a:cubicBezTo>
                    <a:pt x="252580" y="87440"/>
                    <a:pt x="249801" y="99743"/>
                    <a:pt x="247817" y="115221"/>
                  </a:cubicBezTo>
                  <a:cubicBezTo>
                    <a:pt x="245833" y="130699"/>
                    <a:pt x="233133" y="162052"/>
                    <a:pt x="233530" y="162846"/>
                  </a:cubicBezTo>
                  <a:cubicBezTo>
                    <a:pt x="233927" y="163640"/>
                    <a:pt x="250595" y="134271"/>
                    <a:pt x="250198" y="119984"/>
                  </a:cubicBezTo>
                  <a:cubicBezTo>
                    <a:pt x="249801" y="105697"/>
                    <a:pt x="236307" y="86249"/>
                    <a:pt x="231148" y="77121"/>
                  </a:cubicBezTo>
                  <a:cubicBezTo>
                    <a:pt x="225989" y="67993"/>
                    <a:pt x="200589" y="89027"/>
                    <a:pt x="183523" y="93790"/>
                  </a:cubicBezTo>
                  <a:close/>
                </a:path>
              </a:pathLst>
            </a:cu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4" name="グループ化 1933"/>
            <p:cNvGrpSpPr/>
            <p:nvPr/>
          </p:nvGrpSpPr>
          <p:grpSpPr>
            <a:xfrm>
              <a:off x="2982721" y="5201928"/>
              <a:ext cx="585088" cy="543907"/>
              <a:chOff x="2724034" y="5180641"/>
              <a:chExt cx="585088" cy="543907"/>
            </a:xfrm>
          </p:grpSpPr>
          <p:grpSp>
            <p:nvGrpSpPr>
              <p:cNvPr id="1935" name="グループ化 1934"/>
              <p:cNvGrpSpPr/>
              <p:nvPr/>
            </p:nvGrpSpPr>
            <p:grpSpPr>
              <a:xfrm>
                <a:off x="2743473" y="5180641"/>
                <a:ext cx="565649" cy="543907"/>
                <a:chOff x="2743473" y="5180641"/>
                <a:chExt cx="565649" cy="543907"/>
              </a:xfrm>
            </p:grpSpPr>
            <p:sp>
              <p:nvSpPr>
                <p:cNvPr id="1944" name="平行四辺形 1943"/>
                <p:cNvSpPr/>
                <p:nvPr/>
              </p:nvSpPr>
              <p:spPr>
                <a:xfrm rot="1800000">
                  <a:off x="2777917" y="5369397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5" name="平行四辺形 1944"/>
                <p:cNvSpPr/>
                <p:nvPr/>
              </p:nvSpPr>
              <p:spPr>
                <a:xfrm rot="1800000">
                  <a:off x="2766388" y="5357760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6" name="平行四辺形 1945"/>
                <p:cNvSpPr/>
                <p:nvPr/>
              </p:nvSpPr>
              <p:spPr>
                <a:xfrm rot="19800000" flipH="1">
                  <a:off x="2781643" y="550997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7" name="平行四辺形 1946"/>
                <p:cNvSpPr/>
                <p:nvPr/>
              </p:nvSpPr>
              <p:spPr>
                <a:xfrm rot="19800000" flipH="1">
                  <a:off x="2836657" y="5539375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8" name="平行四辺形 1947"/>
                <p:cNvSpPr/>
                <p:nvPr/>
              </p:nvSpPr>
              <p:spPr>
                <a:xfrm rot="19800000" flipH="1">
                  <a:off x="2810846" y="5530268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9" name="平行四辺形 1948"/>
                <p:cNvSpPr/>
                <p:nvPr/>
              </p:nvSpPr>
              <p:spPr>
                <a:xfrm rot="19800000" flipH="1">
                  <a:off x="2743473" y="548745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0" name="平行四辺形 1949"/>
                <p:cNvSpPr/>
                <p:nvPr/>
              </p:nvSpPr>
              <p:spPr>
                <a:xfrm rot="19800000" flipH="1">
                  <a:off x="2760595" y="5505633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1" name="フリーフォーム 1950"/>
                <p:cNvSpPr/>
                <p:nvPr/>
              </p:nvSpPr>
              <p:spPr>
                <a:xfrm rot="3027970">
                  <a:off x="2996523" y="5370625"/>
                  <a:ext cx="127384" cy="72794"/>
                </a:xfrm>
                <a:custGeom>
                  <a:avLst/>
                  <a:gdLst>
                    <a:gd name="connsiteX0" fmla="*/ 349 w 386203"/>
                    <a:gd name="connsiteY0" fmla="*/ 178909 h 220696"/>
                    <a:gd name="connsiteX1" fmla="*/ 109886 w 386203"/>
                    <a:gd name="connsiteY1" fmla="*/ 47941 h 220696"/>
                    <a:gd name="connsiteX2" fmla="*/ 267049 w 386203"/>
                    <a:gd name="connsiteY2" fmla="*/ 316 h 220696"/>
                    <a:gd name="connsiteX3" fmla="*/ 209899 w 386203"/>
                    <a:gd name="connsiteY3" fmla="*/ 26509 h 220696"/>
                    <a:gd name="connsiteX4" fmla="*/ 352774 w 386203"/>
                    <a:gd name="connsiteY4" fmla="*/ 12222 h 220696"/>
                    <a:gd name="connsiteX5" fmla="*/ 238474 w 386203"/>
                    <a:gd name="connsiteY5" fmla="*/ 52703 h 220696"/>
                    <a:gd name="connsiteX6" fmla="*/ 386111 w 386203"/>
                    <a:gd name="connsiteY6" fmla="*/ 40797 h 220696"/>
                    <a:gd name="connsiteX7" fmla="*/ 259905 w 386203"/>
                    <a:gd name="connsiteY7" fmla="*/ 93184 h 220696"/>
                    <a:gd name="connsiteX8" fmla="*/ 214661 w 386203"/>
                    <a:gd name="connsiteY8" fmla="*/ 145572 h 220696"/>
                    <a:gd name="connsiteX9" fmla="*/ 336105 w 386203"/>
                    <a:gd name="connsiteY9" fmla="*/ 133666 h 220696"/>
                    <a:gd name="connsiteX10" fmla="*/ 257524 w 386203"/>
                    <a:gd name="connsiteY10" fmla="*/ 167003 h 220696"/>
                    <a:gd name="connsiteX11" fmla="*/ 178942 w 386203"/>
                    <a:gd name="connsiteY11" fmla="*/ 193197 h 220696"/>
                    <a:gd name="connsiteX12" fmla="*/ 133699 w 386203"/>
                    <a:gd name="connsiteY12" fmla="*/ 202722 h 220696"/>
                    <a:gd name="connsiteX13" fmla="*/ 76549 w 386203"/>
                    <a:gd name="connsiteY13" fmla="*/ 219391 h 220696"/>
                    <a:gd name="connsiteX14" fmla="*/ 349 w 386203"/>
                    <a:gd name="connsiteY14" fmla="*/ 178909 h 220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203" h="220696">
                      <a:moveTo>
                        <a:pt x="349" y="178909"/>
                      </a:moveTo>
                      <a:cubicBezTo>
                        <a:pt x="5905" y="150334"/>
                        <a:pt x="65436" y="77706"/>
                        <a:pt x="109886" y="47941"/>
                      </a:cubicBezTo>
                      <a:cubicBezTo>
                        <a:pt x="154336" y="18176"/>
                        <a:pt x="250380" y="3888"/>
                        <a:pt x="267049" y="316"/>
                      </a:cubicBezTo>
                      <a:cubicBezTo>
                        <a:pt x="283718" y="-3256"/>
                        <a:pt x="195612" y="24525"/>
                        <a:pt x="209899" y="26509"/>
                      </a:cubicBezTo>
                      <a:cubicBezTo>
                        <a:pt x="224186" y="28493"/>
                        <a:pt x="348012" y="7856"/>
                        <a:pt x="352774" y="12222"/>
                      </a:cubicBezTo>
                      <a:cubicBezTo>
                        <a:pt x="357536" y="16588"/>
                        <a:pt x="232918" y="47941"/>
                        <a:pt x="238474" y="52703"/>
                      </a:cubicBezTo>
                      <a:cubicBezTo>
                        <a:pt x="244030" y="57465"/>
                        <a:pt x="382539" y="34050"/>
                        <a:pt x="386111" y="40797"/>
                      </a:cubicBezTo>
                      <a:cubicBezTo>
                        <a:pt x="389683" y="47544"/>
                        <a:pt x="288480" y="75722"/>
                        <a:pt x="259905" y="93184"/>
                      </a:cubicBezTo>
                      <a:cubicBezTo>
                        <a:pt x="231330" y="110646"/>
                        <a:pt x="201961" y="138825"/>
                        <a:pt x="214661" y="145572"/>
                      </a:cubicBezTo>
                      <a:cubicBezTo>
                        <a:pt x="227361" y="152319"/>
                        <a:pt x="328961" y="130094"/>
                        <a:pt x="336105" y="133666"/>
                      </a:cubicBezTo>
                      <a:cubicBezTo>
                        <a:pt x="343249" y="137238"/>
                        <a:pt x="283718" y="157081"/>
                        <a:pt x="257524" y="167003"/>
                      </a:cubicBezTo>
                      <a:cubicBezTo>
                        <a:pt x="231330" y="176925"/>
                        <a:pt x="199580" y="187244"/>
                        <a:pt x="178942" y="193197"/>
                      </a:cubicBezTo>
                      <a:cubicBezTo>
                        <a:pt x="158304" y="199150"/>
                        <a:pt x="150765" y="198356"/>
                        <a:pt x="133699" y="202722"/>
                      </a:cubicBezTo>
                      <a:cubicBezTo>
                        <a:pt x="116633" y="207088"/>
                        <a:pt x="95996" y="225741"/>
                        <a:pt x="76549" y="219391"/>
                      </a:cubicBezTo>
                      <a:cubicBezTo>
                        <a:pt x="57102" y="213041"/>
                        <a:pt x="-5207" y="207484"/>
                        <a:pt x="349" y="178909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1" name="平行四辺形 1990"/>
                <p:cNvSpPr/>
                <p:nvPr/>
              </p:nvSpPr>
              <p:spPr>
                <a:xfrm rot="5400000" flipV="1">
                  <a:off x="2852839" y="5250567"/>
                  <a:ext cx="507083" cy="39831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2" name="平行四辺形 1991"/>
                <p:cNvSpPr/>
                <p:nvPr/>
              </p:nvSpPr>
              <p:spPr>
                <a:xfrm rot="5400000" flipV="1">
                  <a:off x="2858613" y="5235917"/>
                  <a:ext cx="505785" cy="39523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36" name="グループ化 1935"/>
              <p:cNvGrpSpPr/>
              <p:nvPr/>
            </p:nvGrpSpPr>
            <p:grpSpPr>
              <a:xfrm>
                <a:off x="2724034" y="5441885"/>
                <a:ext cx="162246" cy="128872"/>
                <a:chOff x="2724034" y="5441885"/>
                <a:chExt cx="162246" cy="128872"/>
              </a:xfrm>
            </p:grpSpPr>
            <p:sp>
              <p:nvSpPr>
                <p:cNvPr id="1937" name="フリーフォーム 1936"/>
                <p:cNvSpPr/>
                <p:nvPr/>
              </p:nvSpPr>
              <p:spPr>
                <a:xfrm rot="17606825">
                  <a:off x="2825291" y="5440240"/>
                  <a:ext cx="7426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8" name="フリーフォーム 1937"/>
                <p:cNvSpPr/>
                <p:nvPr/>
              </p:nvSpPr>
              <p:spPr>
                <a:xfrm rot="21531773">
                  <a:off x="2756716" y="5461572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9" name="フリーフォーム 1938"/>
                <p:cNvSpPr/>
                <p:nvPr/>
              </p:nvSpPr>
              <p:spPr>
                <a:xfrm rot="785931">
                  <a:off x="2767098" y="549034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0" name="フリーフォーム 1939"/>
                <p:cNvSpPr/>
                <p:nvPr/>
              </p:nvSpPr>
              <p:spPr>
                <a:xfrm rot="851209">
                  <a:off x="2746252" y="5502386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1" name="フリーフォーム 1940"/>
                <p:cNvSpPr/>
                <p:nvPr/>
              </p:nvSpPr>
              <p:spPr>
                <a:xfrm rot="1202737">
                  <a:off x="2724034" y="5504040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2" name="円/楕円 1941"/>
                <p:cNvSpPr/>
                <p:nvPr/>
              </p:nvSpPr>
              <p:spPr>
                <a:xfrm rot="4709059">
                  <a:off x="2733279" y="5458171"/>
                  <a:ext cx="48263" cy="4826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3" name="フリーフォーム 1942"/>
                <p:cNvSpPr/>
                <p:nvPr/>
              </p:nvSpPr>
              <p:spPr>
                <a:xfrm rot="9780004">
                  <a:off x="2770299" y="5441885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792" name="グループ化 1791"/>
          <p:cNvGrpSpPr/>
          <p:nvPr/>
        </p:nvGrpSpPr>
        <p:grpSpPr>
          <a:xfrm>
            <a:off x="2333769" y="2072591"/>
            <a:ext cx="585088" cy="543907"/>
            <a:chOff x="2724034" y="5180641"/>
            <a:chExt cx="585088" cy="543907"/>
          </a:xfrm>
        </p:grpSpPr>
        <p:grpSp>
          <p:nvGrpSpPr>
            <p:cNvPr id="1793" name="グループ化 1792"/>
            <p:cNvGrpSpPr/>
            <p:nvPr/>
          </p:nvGrpSpPr>
          <p:grpSpPr>
            <a:xfrm>
              <a:off x="2743473" y="5180641"/>
              <a:ext cx="565649" cy="543907"/>
              <a:chOff x="2743473" y="5180641"/>
              <a:chExt cx="565649" cy="543907"/>
            </a:xfrm>
          </p:grpSpPr>
          <p:sp>
            <p:nvSpPr>
              <p:cNvPr id="1802" name="平行四辺形 1801"/>
              <p:cNvSpPr/>
              <p:nvPr/>
            </p:nvSpPr>
            <p:spPr>
              <a:xfrm rot="1800000">
                <a:off x="2777917" y="536939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3" name="平行四辺形 1802"/>
              <p:cNvSpPr/>
              <p:nvPr/>
            </p:nvSpPr>
            <p:spPr>
              <a:xfrm rot="1800000">
                <a:off x="2766388" y="5357760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4" name="平行四辺形 1803"/>
              <p:cNvSpPr/>
              <p:nvPr/>
            </p:nvSpPr>
            <p:spPr>
              <a:xfrm rot="19800000" flipH="1">
                <a:off x="2781643" y="550997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平行四辺形 1804"/>
              <p:cNvSpPr/>
              <p:nvPr/>
            </p:nvSpPr>
            <p:spPr>
              <a:xfrm rot="19800000" flipH="1">
                <a:off x="2836657" y="5539375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6" name="平行四辺形 1805"/>
              <p:cNvSpPr/>
              <p:nvPr/>
            </p:nvSpPr>
            <p:spPr>
              <a:xfrm rot="19800000" flipH="1">
                <a:off x="2810846" y="5530268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平行四辺形 1806"/>
              <p:cNvSpPr/>
              <p:nvPr/>
            </p:nvSpPr>
            <p:spPr>
              <a:xfrm rot="19800000" flipH="1">
                <a:off x="2743473" y="548745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8" name="平行四辺形 1807"/>
              <p:cNvSpPr/>
              <p:nvPr/>
            </p:nvSpPr>
            <p:spPr>
              <a:xfrm rot="19800000" flipH="1">
                <a:off x="2760595" y="550563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9" name="フリーフォーム 1808"/>
              <p:cNvSpPr/>
              <p:nvPr/>
            </p:nvSpPr>
            <p:spPr>
              <a:xfrm rot="3027970">
                <a:off x="2996523" y="5370625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0" name="平行四辺形 1809"/>
              <p:cNvSpPr/>
              <p:nvPr/>
            </p:nvSpPr>
            <p:spPr>
              <a:xfrm rot="5400000" flipV="1">
                <a:off x="2852839" y="5250567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1" name="平行四辺形 1810"/>
              <p:cNvSpPr/>
              <p:nvPr/>
            </p:nvSpPr>
            <p:spPr>
              <a:xfrm rot="5400000" flipV="1">
                <a:off x="2858613" y="5235917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94" name="グループ化 1793"/>
            <p:cNvGrpSpPr/>
            <p:nvPr/>
          </p:nvGrpSpPr>
          <p:grpSpPr>
            <a:xfrm>
              <a:off x="2724034" y="5441885"/>
              <a:ext cx="162246" cy="128872"/>
              <a:chOff x="2724034" y="5441885"/>
              <a:chExt cx="162246" cy="128872"/>
            </a:xfrm>
          </p:grpSpPr>
          <p:sp>
            <p:nvSpPr>
              <p:cNvPr id="1795" name="フリーフォーム 1794"/>
              <p:cNvSpPr/>
              <p:nvPr/>
            </p:nvSpPr>
            <p:spPr>
              <a:xfrm rot="17606825">
                <a:off x="2825291" y="544024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6" name="フリーフォーム 1795"/>
              <p:cNvSpPr/>
              <p:nvPr/>
            </p:nvSpPr>
            <p:spPr>
              <a:xfrm rot="21531773">
                <a:off x="2756716" y="54615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7" name="フリーフォーム 1796"/>
              <p:cNvSpPr/>
              <p:nvPr/>
            </p:nvSpPr>
            <p:spPr>
              <a:xfrm rot="785931">
                <a:off x="2767098" y="54903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8" name="フリーフォーム 1797"/>
              <p:cNvSpPr/>
              <p:nvPr/>
            </p:nvSpPr>
            <p:spPr>
              <a:xfrm rot="851209">
                <a:off x="2746252" y="550238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9" name="フリーフォーム 1798"/>
              <p:cNvSpPr/>
              <p:nvPr/>
            </p:nvSpPr>
            <p:spPr>
              <a:xfrm rot="1202737">
                <a:off x="2724034" y="550404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0" name="円/楕円 1799"/>
              <p:cNvSpPr/>
              <p:nvPr/>
            </p:nvSpPr>
            <p:spPr>
              <a:xfrm rot="4709059">
                <a:off x="2733279" y="5458171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1" name="フリーフォーム 1800"/>
              <p:cNvSpPr/>
              <p:nvPr/>
            </p:nvSpPr>
            <p:spPr>
              <a:xfrm rot="9780004">
                <a:off x="2770299" y="5441885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82" name="グループ化 2281"/>
          <p:cNvGrpSpPr/>
          <p:nvPr/>
        </p:nvGrpSpPr>
        <p:grpSpPr>
          <a:xfrm>
            <a:off x="2019701" y="4967187"/>
            <a:ext cx="826735" cy="948539"/>
            <a:chOff x="2019701" y="4967187"/>
            <a:chExt cx="826735" cy="948539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2019701" y="4967187"/>
              <a:ext cx="826735" cy="948539"/>
              <a:chOff x="6743101" y="4654057"/>
              <a:chExt cx="826735" cy="948539"/>
            </a:xfrm>
          </p:grpSpPr>
          <p:sp>
            <p:nvSpPr>
              <p:cNvPr id="574" name="平行四辺形 573"/>
              <p:cNvSpPr/>
              <p:nvPr/>
            </p:nvSpPr>
            <p:spPr>
              <a:xfrm rot="1800000">
                <a:off x="6757933" y="5412076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5" name="平行四辺形 574"/>
              <p:cNvSpPr/>
              <p:nvPr/>
            </p:nvSpPr>
            <p:spPr>
              <a:xfrm rot="1800000">
                <a:off x="6743101" y="5397105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6" name="平行四辺形 575"/>
              <p:cNvSpPr/>
              <p:nvPr/>
            </p:nvSpPr>
            <p:spPr>
              <a:xfrm rot="1800000">
                <a:off x="6860221" y="5443784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7" name="平行四辺形 576"/>
              <p:cNvSpPr/>
              <p:nvPr/>
            </p:nvSpPr>
            <p:spPr>
              <a:xfrm rot="1800000">
                <a:off x="6883263" y="5444632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8" name="平行四辺形 577"/>
              <p:cNvSpPr/>
              <p:nvPr/>
            </p:nvSpPr>
            <p:spPr>
              <a:xfrm rot="1800000">
                <a:off x="6807766" y="5474063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9" name="平行四辺形 578"/>
              <p:cNvSpPr/>
              <p:nvPr/>
            </p:nvSpPr>
            <p:spPr>
              <a:xfrm rot="1800000">
                <a:off x="6830808" y="547491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0" name="平行四辺形 579"/>
              <p:cNvSpPr/>
              <p:nvPr/>
            </p:nvSpPr>
            <p:spPr>
              <a:xfrm rot="1800000">
                <a:off x="6777780" y="5488058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1" name="平行四辺形 580"/>
              <p:cNvSpPr/>
              <p:nvPr/>
            </p:nvSpPr>
            <p:spPr>
              <a:xfrm rot="1800000">
                <a:off x="6800822" y="548890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" name="グループ化 27"/>
              <p:cNvGrpSpPr/>
              <p:nvPr/>
            </p:nvGrpSpPr>
            <p:grpSpPr>
              <a:xfrm>
                <a:off x="7010459" y="4654057"/>
                <a:ext cx="559377" cy="781378"/>
                <a:chOff x="7010459" y="4654057"/>
                <a:chExt cx="559377" cy="781378"/>
              </a:xfrm>
            </p:grpSpPr>
            <p:grpSp>
              <p:nvGrpSpPr>
                <p:cNvPr id="568" name="グループ化 567"/>
                <p:cNvGrpSpPr/>
                <p:nvPr/>
              </p:nvGrpSpPr>
              <p:grpSpPr>
                <a:xfrm>
                  <a:off x="7221653" y="5288913"/>
                  <a:ext cx="186158" cy="146522"/>
                  <a:chOff x="1505522" y="2099617"/>
                  <a:chExt cx="848809" cy="668082"/>
                </a:xfrm>
              </p:grpSpPr>
              <p:sp>
                <p:nvSpPr>
                  <p:cNvPr id="569" name="平行四辺形 568"/>
                  <p:cNvSpPr/>
                  <p:nvPr/>
                </p:nvSpPr>
                <p:spPr>
                  <a:xfrm rot="16200000">
                    <a:off x="1489857" y="2266845"/>
                    <a:ext cx="516519" cy="485190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0" name="平行四辺形 569"/>
                  <p:cNvSpPr/>
                  <p:nvPr/>
                </p:nvSpPr>
                <p:spPr>
                  <a:xfrm rot="5400000" flipH="1">
                    <a:off x="1947503" y="2360871"/>
                    <a:ext cx="451703" cy="361953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175" cap="rnd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1" name="平行四辺形 570"/>
                  <p:cNvSpPr/>
                  <p:nvPr/>
                </p:nvSpPr>
                <p:spPr>
                  <a:xfrm rot="1800000">
                    <a:off x="1551726" y="2099617"/>
                    <a:ext cx="760983" cy="367107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572" name="平行四辺形 571"/>
                <p:cNvSpPr/>
                <p:nvPr/>
              </p:nvSpPr>
              <p:spPr>
                <a:xfrm rot="16200000">
                  <a:off x="7172951" y="5159132"/>
                  <a:ext cx="307064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3" name="平行四辺形 572"/>
                <p:cNvSpPr/>
                <p:nvPr/>
              </p:nvSpPr>
              <p:spPr>
                <a:xfrm rot="16200000">
                  <a:off x="7154224" y="5161912"/>
                  <a:ext cx="306278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7" name="グループ化 26"/>
                <p:cNvGrpSpPr/>
                <p:nvPr/>
              </p:nvGrpSpPr>
              <p:grpSpPr>
                <a:xfrm>
                  <a:off x="7010459" y="4654057"/>
                  <a:ext cx="559377" cy="743275"/>
                  <a:chOff x="7010459" y="4654057"/>
                  <a:chExt cx="559377" cy="743275"/>
                </a:xfrm>
              </p:grpSpPr>
              <p:sp>
                <p:nvSpPr>
                  <p:cNvPr id="582" name="平行四辺形 581"/>
                  <p:cNvSpPr/>
                  <p:nvPr/>
                </p:nvSpPr>
                <p:spPr>
                  <a:xfrm rot="16200000">
                    <a:off x="6929598" y="4757095"/>
                    <a:ext cx="740221" cy="54025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81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3" name="平行四辺形 582"/>
                  <p:cNvSpPr/>
                  <p:nvPr/>
                </p:nvSpPr>
                <p:spPr>
                  <a:xfrm rot="16200000">
                    <a:off x="6909336" y="4755180"/>
                    <a:ext cx="738326" cy="536080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4" name="平行四辺形 583"/>
                  <p:cNvSpPr/>
                  <p:nvPr/>
                </p:nvSpPr>
                <p:spPr>
                  <a:xfrm rot="16200000">
                    <a:off x="6962834" y="4729548"/>
                    <a:ext cx="626481" cy="52221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3175" cap="rnd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5" name="平行四辺形 584"/>
                  <p:cNvSpPr/>
                  <p:nvPr/>
                </p:nvSpPr>
                <p:spPr>
                  <a:xfrm rot="16200000">
                    <a:off x="6966591" y="4735239"/>
                    <a:ext cx="626481" cy="522214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" cap="rnd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995" name="平行四辺形 1994"/>
            <p:cNvSpPr/>
            <p:nvPr/>
          </p:nvSpPr>
          <p:spPr>
            <a:xfrm rot="1800000">
              <a:off x="2022478" y="583404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96" name="グループ化 1995"/>
          <p:cNvGrpSpPr/>
          <p:nvPr/>
        </p:nvGrpSpPr>
        <p:grpSpPr>
          <a:xfrm>
            <a:off x="5882168" y="2857200"/>
            <a:ext cx="503932" cy="473912"/>
            <a:chOff x="3346368" y="5751546"/>
            <a:chExt cx="503932" cy="473912"/>
          </a:xfrm>
        </p:grpSpPr>
        <p:sp>
          <p:nvSpPr>
            <p:cNvPr id="1997" name="円/楕円 1996"/>
            <p:cNvSpPr/>
            <p:nvPr/>
          </p:nvSpPr>
          <p:spPr>
            <a:xfrm>
              <a:off x="3452908" y="5859982"/>
              <a:ext cx="297933" cy="29793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8" name="円/楕円 1997"/>
            <p:cNvSpPr/>
            <p:nvPr/>
          </p:nvSpPr>
          <p:spPr>
            <a:xfrm>
              <a:off x="3472300" y="5876786"/>
              <a:ext cx="261291" cy="2612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99" name="直線矢印コネクタ 1998"/>
            <p:cNvCxnSpPr>
              <a:stCxn id="1997" idx="6"/>
            </p:cNvCxnSpPr>
            <p:nvPr/>
          </p:nvCxnSpPr>
          <p:spPr>
            <a:xfrm flipV="1">
              <a:off x="3750841" y="6004575"/>
              <a:ext cx="81302" cy="4374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0" name="直線矢印コネクタ 1999"/>
            <p:cNvCxnSpPr>
              <a:stCxn id="1997" idx="5"/>
            </p:cNvCxnSpPr>
            <p:nvPr/>
          </p:nvCxnSpPr>
          <p:spPr>
            <a:xfrm>
              <a:off x="3707210" y="6114284"/>
              <a:ext cx="64656" cy="46957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1" name="直線矢印コネクタ 2000"/>
            <p:cNvCxnSpPr>
              <a:stCxn id="1997" idx="4"/>
            </p:cNvCxnSpPr>
            <p:nvPr/>
          </p:nvCxnSpPr>
          <p:spPr>
            <a:xfrm>
              <a:off x="3601875" y="6157915"/>
              <a:ext cx="12199" cy="55709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2" name="円/楕円 2001"/>
            <p:cNvSpPr/>
            <p:nvPr/>
          </p:nvSpPr>
          <p:spPr>
            <a:xfrm>
              <a:off x="3835900" y="5995575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3" name="円/楕円 2002"/>
            <p:cNvSpPr/>
            <p:nvPr/>
          </p:nvSpPr>
          <p:spPr>
            <a:xfrm>
              <a:off x="3779211" y="6162119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04" name="直線矢印コネクタ 2003"/>
            <p:cNvCxnSpPr>
              <a:stCxn id="1997" idx="3"/>
            </p:cNvCxnSpPr>
            <p:nvPr/>
          </p:nvCxnSpPr>
          <p:spPr>
            <a:xfrm flipH="1">
              <a:off x="3440535" y="6114284"/>
              <a:ext cx="56004" cy="47462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5" name="直線矢印コネクタ 2004"/>
            <p:cNvCxnSpPr>
              <a:endCxn id="1997" idx="0"/>
            </p:cNvCxnSpPr>
            <p:nvPr/>
          </p:nvCxnSpPr>
          <p:spPr>
            <a:xfrm>
              <a:off x="3534846" y="5751546"/>
              <a:ext cx="67029" cy="10843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6" name="直線矢印コネクタ 2005"/>
            <p:cNvCxnSpPr>
              <a:stCxn id="1997" idx="2"/>
            </p:cNvCxnSpPr>
            <p:nvPr/>
          </p:nvCxnSpPr>
          <p:spPr>
            <a:xfrm flipH="1">
              <a:off x="3348508" y="6008949"/>
              <a:ext cx="104400" cy="26208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7" name="直線矢印コネクタ 2006"/>
            <p:cNvCxnSpPr>
              <a:stCxn id="1997" idx="7"/>
            </p:cNvCxnSpPr>
            <p:nvPr/>
          </p:nvCxnSpPr>
          <p:spPr>
            <a:xfrm flipV="1">
              <a:off x="3707210" y="5848023"/>
              <a:ext cx="53146" cy="5559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8" name="直線矢印コネクタ 2007"/>
            <p:cNvCxnSpPr>
              <a:endCxn id="1997" idx="1"/>
            </p:cNvCxnSpPr>
            <p:nvPr/>
          </p:nvCxnSpPr>
          <p:spPr>
            <a:xfrm>
              <a:off x="3410662" y="5848540"/>
              <a:ext cx="85877" cy="55073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9" name="円/楕円 2008"/>
            <p:cNvSpPr/>
            <p:nvPr/>
          </p:nvSpPr>
          <p:spPr>
            <a:xfrm>
              <a:off x="3527052" y="5753348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0" name="円/楕円 2009"/>
            <p:cNvSpPr/>
            <p:nvPr/>
          </p:nvSpPr>
          <p:spPr>
            <a:xfrm>
              <a:off x="3604904" y="6207458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1" name="円/楕円 2010"/>
            <p:cNvSpPr/>
            <p:nvPr/>
          </p:nvSpPr>
          <p:spPr>
            <a:xfrm>
              <a:off x="3765653" y="5835231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2" name="円/楕円 2011"/>
            <p:cNvSpPr/>
            <p:nvPr/>
          </p:nvSpPr>
          <p:spPr>
            <a:xfrm>
              <a:off x="3346368" y="6023703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3" name="円/楕円 2012"/>
            <p:cNvSpPr/>
            <p:nvPr/>
          </p:nvSpPr>
          <p:spPr>
            <a:xfrm>
              <a:off x="3415375" y="5849092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4" name="円/楕円 2013"/>
            <p:cNvSpPr/>
            <p:nvPr/>
          </p:nvSpPr>
          <p:spPr>
            <a:xfrm>
              <a:off x="3435688" y="6148450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15" name="直線矢印コネクタ 2014"/>
            <p:cNvCxnSpPr/>
            <p:nvPr/>
          </p:nvCxnSpPr>
          <p:spPr>
            <a:xfrm flipH="1">
              <a:off x="3485374" y="5979586"/>
              <a:ext cx="61019" cy="76505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6" name="直線矢印コネクタ 2015"/>
            <p:cNvCxnSpPr/>
            <p:nvPr/>
          </p:nvCxnSpPr>
          <p:spPr>
            <a:xfrm>
              <a:off x="3585285" y="5998481"/>
              <a:ext cx="10043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7" name="直線矢印コネクタ 2016"/>
            <p:cNvCxnSpPr/>
            <p:nvPr/>
          </p:nvCxnSpPr>
          <p:spPr>
            <a:xfrm>
              <a:off x="3619397" y="6048997"/>
              <a:ext cx="49606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8" name="円/楕円 2017"/>
            <p:cNvSpPr/>
            <p:nvPr/>
          </p:nvSpPr>
          <p:spPr>
            <a:xfrm>
              <a:off x="3586904" y="6067795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9" name="円/楕円 2018"/>
            <p:cNvSpPr/>
            <p:nvPr/>
          </p:nvSpPr>
          <p:spPr>
            <a:xfrm>
              <a:off x="3663476" y="6108985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0" name="円/楕円 2019"/>
            <p:cNvSpPr/>
            <p:nvPr/>
          </p:nvSpPr>
          <p:spPr>
            <a:xfrm>
              <a:off x="3481775" y="6043531"/>
              <a:ext cx="21600" cy="21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21" name="直線矢印コネクタ 2020"/>
            <p:cNvCxnSpPr/>
            <p:nvPr/>
          </p:nvCxnSpPr>
          <p:spPr>
            <a:xfrm flipH="1" flipV="1">
              <a:off x="3530965" y="5837252"/>
              <a:ext cx="61019" cy="76505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2" name="直線矢印コネクタ 2021"/>
            <p:cNvCxnSpPr/>
            <p:nvPr/>
          </p:nvCxnSpPr>
          <p:spPr>
            <a:xfrm flipV="1">
              <a:off x="3630876" y="5856147"/>
              <a:ext cx="10043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3" name="直線矢印コネクタ 2022"/>
            <p:cNvCxnSpPr/>
            <p:nvPr/>
          </p:nvCxnSpPr>
          <p:spPr>
            <a:xfrm flipV="1">
              <a:off x="3664988" y="5906663"/>
              <a:ext cx="49606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4" name="円/楕円 2023"/>
            <p:cNvSpPr/>
            <p:nvPr/>
          </p:nvSpPr>
          <p:spPr>
            <a:xfrm flipV="1">
              <a:off x="3639309" y="5844714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5" name="円/楕円 2024"/>
            <p:cNvSpPr/>
            <p:nvPr/>
          </p:nvSpPr>
          <p:spPr>
            <a:xfrm flipV="1">
              <a:off x="3710995" y="5895291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円/楕円 2025"/>
            <p:cNvSpPr/>
            <p:nvPr/>
          </p:nvSpPr>
          <p:spPr>
            <a:xfrm flipV="1">
              <a:off x="3525070" y="5843915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27" name="直線矢印コネクタ 2026"/>
            <p:cNvCxnSpPr/>
            <p:nvPr/>
          </p:nvCxnSpPr>
          <p:spPr>
            <a:xfrm flipH="1" flipV="1">
              <a:off x="3527113" y="5915979"/>
              <a:ext cx="19688" cy="3387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8" name="直線矢印コネクタ 2027"/>
            <p:cNvCxnSpPr/>
            <p:nvPr/>
          </p:nvCxnSpPr>
          <p:spPr>
            <a:xfrm flipV="1">
              <a:off x="3662473" y="6015564"/>
              <a:ext cx="9838" cy="41321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9" name="円/楕円 2028"/>
            <p:cNvSpPr/>
            <p:nvPr/>
          </p:nvSpPr>
          <p:spPr>
            <a:xfrm flipV="1">
              <a:off x="3667474" y="6006739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0" name="円/楕円 2029"/>
            <p:cNvSpPr/>
            <p:nvPr/>
          </p:nvSpPr>
          <p:spPr>
            <a:xfrm flipV="1">
              <a:off x="3518748" y="5905446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1" name="直線矢印コネクタ 2030"/>
            <p:cNvCxnSpPr/>
            <p:nvPr/>
          </p:nvCxnSpPr>
          <p:spPr>
            <a:xfrm>
              <a:off x="3704400" y="6037609"/>
              <a:ext cx="63395" cy="2654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2" name="円/楕円 2031"/>
            <p:cNvSpPr/>
            <p:nvPr/>
          </p:nvSpPr>
          <p:spPr>
            <a:xfrm>
              <a:off x="3771552" y="6055149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3" name="直線矢印コネクタ 2032"/>
            <p:cNvCxnSpPr/>
            <p:nvPr/>
          </p:nvCxnSpPr>
          <p:spPr>
            <a:xfrm>
              <a:off x="3425604" y="5926787"/>
              <a:ext cx="85877" cy="55073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4" name="円/楕円 2033"/>
            <p:cNvSpPr/>
            <p:nvPr/>
          </p:nvSpPr>
          <p:spPr>
            <a:xfrm>
              <a:off x="3430317" y="5927339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5" name="直線矢印コネクタ 2034"/>
            <p:cNvCxnSpPr/>
            <p:nvPr/>
          </p:nvCxnSpPr>
          <p:spPr>
            <a:xfrm flipH="1">
              <a:off x="3519229" y="6133627"/>
              <a:ext cx="56004" cy="47462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6" name="円/楕円 2035"/>
            <p:cNvSpPr/>
            <p:nvPr/>
          </p:nvSpPr>
          <p:spPr>
            <a:xfrm>
              <a:off x="3514382" y="6167793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7" name="直線矢印コネクタ 2036"/>
            <p:cNvCxnSpPr/>
            <p:nvPr/>
          </p:nvCxnSpPr>
          <p:spPr>
            <a:xfrm flipV="1">
              <a:off x="3608622" y="5931749"/>
              <a:ext cx="9415" cy="3708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8" name="円/楕円 2037"/>
            <p:cNvSpPr/>
            <p:nvPr/>
          </p:nvSpPr>
          <p:spPr>
            <a:xfrm flipV="1">
              <a:off x="3611442" y="5932514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39" name="円/楕円 2038"/>
          <p:cNvSpPr/>
          <p:nvPr/>
        </p:nvSpPr>
        <p:spPr>
          <a:xfrm rot="167541">
            <a:off x="3888662" y="4354225"/>
            <a:ext cx="129629" cy="296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83" name="図 228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49155" y="2990347"/>
            <a:ext cx="390525" cy="171450"/>
          </a:xfrm>
          <a:prstGeom prst="rect">
            <a:avLst/>
          </a:prstGeom>
        </p:spPr>
      </p:pic>
      <p:pic>
        <p:nvPicPr>
          <p:cNvPr id="2284" name="図 228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193791" y="3696392"/>
            <a:ext cx="476250" cy="152400"/>
          </a:xfrm>
          <a:prstGeom prst="rect">
            <a:avLst/>
          </a:prstGeom>
        </p:spPr>
      </p:pic>
      <p:pic>
        <p:nvPicPr>
          <p:cNvPr id="2285" name="図 228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79250" y="2969518"/>
            <a:ext cx="504825" cy="171450"/>
          </a:xfrm>
          <a:prstGeom prst="rect">
            <a:avLst/>
          </a:prstGeom>
        </p:spPr>
      </p:pic>
      <p:sp>
        <p:nvSpPr>
          <p:cNvPr id="2106" name="角丸四角形吹き出し 2105"/>
          <p:cNvSpPr/>
          <p:nvPr/>
        </p:nvSpPr>
        <p:spPr>
          <a:xfrm>
            <a:off x="2483768" y="4659088"/>
            <a:ext cx="493661" cy="258333"/>
          </a:xfrm>
          <a:prstGeom prst="wedgeRoundRectCallout">
            <a:avLst>
              <a:gd name="adj1" fmla="val -20852"/>
              <a:gd name="adj2" fmla="val -128042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7" name="角丸四角形吹き出し 2116"/>
          <p:cNvSpPr/>
          <p:nvPr/>
        </p:nvSpPr>
        <p:spPr>
          <a:xfrm>
            <a:off x="5470386" y="4011281"/>
            <a:ext cx="409491" cy="258333"/>
          </a:xfrm>
          <a:prstGeom prst="wedgeRoundRectCallout">
            <a:avLst>
              <a:gd name="adj1" fmla="val 79168"/>
              <a:gd name="adj2" fmla="val -3955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88" name="図 2287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529686" y="4062118"/>
            <a:ext cx="276225" cy="161925"/>
          </a:xfrm>
          <a:prstGeom prst="rect">
            <a:avLst/>
          </a:prstGeom>
        </p:spPr>
      </p:pic>
      <p:pic>
        <p:nvPicPr>
          <p:cNvPr id="2289" name="図 2288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552407" y="4701413"/>
            <a:ext cx="3810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画面に合わせる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ＭＳ Ｐゴシック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2017-11-22T01:06:15Z</dcterms:modified>
</cp:coreProperties>
</file>