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3CCFF"/>
    <a:srgbClr val="BD9D7D"/>
    <a:srgbClr val="EF720B"/>
    <a:srgbClr val="996600"/>
    <a:srgbClr val="D4C1B6"/>
    <a:srgbClr val="FF9900"/>
    <a:srgbClr val="4BD0FF"/>
    <a:srgbClr val="7A6248"/>
    <a:srgbClr val="A6D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 varScale="1">
        <p:scale>
          <a:sx n="106" d="100"/>
          <a:sy n="106" d="100"/>
        </p:scale>
        <p:origin x="3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grpSp>
        <p:nvGrpSpPr>
          <p:cNvPr id="1952" name="グループ化 1951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953" name="円/楕円 1952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4" name="フリーフォーム 1953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5" name="フリーフォーム 1954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6" name="円/楕円 1955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7" name="フリーフォーム 1956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8" name="フリーフォーム 1957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9" name="フリーフォーム 1958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0" name="フリーフォーム 1959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1" name="フリーフォーム 1960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2" name="フリーフォーム 1961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3" name="フリーフォーム 1962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4" name="円/楕円 1963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5" name="フリーフォーム 1964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6" name="円弧 1965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7" name="フリーフォーム 1966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8" name="フリーフォーム 1967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9" name="円/楕円 1968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0" name="円/楕円 1969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1" name="円/楕円 1970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2" name="円/楕円 1971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3" name="円/楕円 1972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4" name="円/楕円 1973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5" name="円/楕円 1974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6" name="フリーフォーム 1975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7" name="フリーフォーム 1976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8" name="フリーフォーム 1977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9" name="フリーフォーム 1978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0" name="フリーフォーム 1979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1" name="円/楕円 1980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2" name="円/楕円 1981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3" name="円弧 1982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4" name="円弧 1983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5" name="円弧 1984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6" name="円/楕円 1985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7" name="フリーフォーム 1986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円/楕円 1987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円/楕円 1988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フリーフォーム 1989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232" y="4058209"/>
            <a:ext cx="590550" cy="228600"/>
          </a:xfrm>
          <a:prstGeom prst="rect">
            <a:avLst/>
          </a:prstGeom>
        </p:spPr>
      </p:pic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86" y="2735497"/>
            <a:ext cx="571500" cy="209550"/>
          </a:xfrm>
          <a:prstGeom prst="rect">
            <a:avLst/>
          </a:prstGeom>
        </p:spPr>
      </p:pic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2073566" y="998349"/>
            <a:ext cx="228803" cy="615417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7501349" y="957846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flipH="1">
            <a:off x="7176237" y="2060410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019701" y="496718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20729" y="3387297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821159" y="2991318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9768" y="2887633"/>
            <a:ext cx="447675" cy="2667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0535" y="2831698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014" y="2079650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079" y="4312818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67263" y="1267611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1104" y="4505685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04249" y="1709005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53992" y="3464176"/>
            <a:ext cx="371475" cy="228600"/>
          </a:xfrm>
          <a:prstGeom prst="rect">
            <a:avLst/>
          </a:prstGeom>
        </p:spPr>
      </p:pic>
      <p:grpSp>
        <p:nvGrpSpPr>
          <p:cNvPr id="722" name="グループ化 721"/>
          <p:cNvGrpSpPr/>
          <p:nvPr/>
        </p:nvGrpSpPr>
        <p:grpSpPr>
          <a:xfrm>
            <a:off x="3454966" y="5046189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392882" y="1992197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1866813" y="961077"/>
            <a:ext cx="239343" cy="615418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84653" y="208885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71722" y="2197635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05" name="グループ化 1404"/>
          <p:cNvGrpSpPr/>
          <p:nvPr/>
        </p:nvGrpSpPr>
        <p:grpSpPr>
          <a:xfrm flipH="1">
            <a:off x="4873271" y="4518437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3829444" y="4087742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4277618" y="4293096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64860" y="4043679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092190" y="3437463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226740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251684" y="4317132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86" name="グループ化 1485"/>
          <p:cNvGrpSpPr/>
          <p:nvPr/>
        </p:nvGrpSpPr>
        <p:grpSpPr>
          <a:xfrm>
            <a:off x="1043756" y="2366779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1396445" y="2630584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1482" y="3766818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0518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1187475" y="1417657"/>
            <a:ext cx="847451" cy="835906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2" name="グループ化 1781"/>
          <p:cNvGrpSpPr/>
          <p:nvPr/>
        </p:nvGrpSpPr>
        <p:grpSpPr>
          <a:xfrm>
            <a:off x="2143564" y="1654853"/>
            <a:ext cx="418292" cy="917350"/>
            <a:chOff x="2553474" y="4747292"/>
            <a:chExt cx="418292" cy="917350"/>
          </a:xfrm>
        </p:grpSpPr>
        <p:sp>
          <p:nvSpPr>
            <p:cNvPr id="1783" name="円/楕円 1782"/>
            <p:cNvSpPr/>
            <p:nvPr/>
          </p:nvSpPr>
          <p:spPr>
            <a:xfrm rot="20955367">
              <a:off x="2827495" y="5060440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4" name="フリーフォーム 1783"/>
            <p:cNvSpPr/>
            <p:nvPr/>
          </p:nvSpPr>
          <p:spPr>
            <a:xfrm>
              <a:off x="2597767" y="5053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5" name="フリーフォーム 1784"/>
            <p:cNvSpPr/>
            <p:nvPr/>
          </p:nvSpPr>
          <p:spPr>
            <a:xfrm>
              <a:off x="2717369" y="4836912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6" name="フリーフォーム 1785"/>
            <p:cNvSpPr/>
            <p:nvPr/>
          </p:nvSpPr>
          <p:spPr>
            <a:xfrm rot="973184">
              <a:off x="2730319" y="4960854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7" name="フリーフォーム 1786"/>
            <p:cNvSpPr/>
            <p:nvPr/>
          </p:nvSpPr>
          <p:spPr>
            <a:xfrm rot="212873" flipH="1">
              <a:off x="2687592" y="4809728"/>
              <a:ext cx="202057" cy="272842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8" name="円/楕円 1787"/>
            <p:cNvSpPr/>
            <p:nvPr/>
          </p:nvSpPr>
          <p:spPr>
            <a:xfrm rot="19567087">
              <a:off x="2575610" y="5256917"/>
              <a:ext cx="101957" cy="2214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9" name="円/楕円 1788"/>
            <p:cNvSpPr/>
            <p:nvPr/>
          </p:nvSpPr>
          <p:spPr>
            <a:xfrm rot="693920">
              <a:off x="2553474" y="5074399"/>
              <a:ext cx="144271" cy="31907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0" name="フリーフォーム 1789"/>
            <p:cNvSpPr/>
            <p:nvPr/>
          </p:nvSpPr>
          <p:spPr>
            <a:xfrm>
              <a:off x="2642270" y="4747292"/>
              <a:ext cx="266857" cy="369185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47" name="グループ化 1746"/>
          <p:cNvGrpSpPr/>
          <p:nvPr/>
        </p:nvGrpSpPr>
        <p:grpSpPr>
          <a:xfrm flipH="1">
            <a:off x="6908305" y="3022790"/>
            <a:ext cx="793000" cy="947040"/>
            <a:chOff x="981819" y="3993699"/>
            <a:chExt cx="793000" cy="947040"/>
          </a:xfrm>
        </p:grpSpPr>
        <p:sp>
          <p:nvSpPr>
            <p:cNvPr id="1748" name="円/楕円 1747"/>
            <p:cNvSpPr/>
            <p:nvPr/>
          </p:nvSpPr>
          <p:spPr>
            <a:xfrm rot="3756610">
              <a:off x="1081001" y="4230163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9" name="円/楕円 1748"/>
            <p:cNvSpPr/>
            <p:nvPr/>
          </p:nvSpPr>
          <p:spPr>
            <a:xfrm rot="20955367">
              <a:off x="1312350" y="4257636"/>
              <a:ext cx="14427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0" name="フリーフォーム 1749"/>
            <p:cNvSpPr/>
            <p:nvPr/>
          </p:nvSpPr>
          <p:spPr>
            <a:xfrm>
              <a:off x="1063464" y="42697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1" name="円/楕円 1750"/>
            <p:cNvSpPr/>
            <p:nvPr/>
          </p:nvSpPr>
          <p:spPr>
            <a:xfrm rot="17481509">
              <a:off x="1041580" y="4523074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2" name="円/楕円 1751"/>
            <p:cNvSpPr/>
            <p:nvPr/>
          </p:nvSpPr>
          <p:spPr>
            <a:xfrm rot="693920">
              <a:off x="989738" y="4323332"/>
              <a:ext cx="10950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3" name="円/楕円 1752"/>
            <p:cNvSpPr/>
            <p:nvPr/>
          </p:nvSpPr>
          <p:spPr>
            <a:xfrm rot="19560000">
              <a:off x="1460811" y="4469330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54" name="グループ化 1753"/>
            <p:cNvGrpSpPr>
              <a:grpSpLocks noChangeAspect="1"/>
            </p:cNvGrpSpPr>
            <p:nvPr/>
          </p:nvGrpSpPr>
          <p:grpSpPr>
            <a:xfrm>
              <a:off x="1115615" y="3993699"/>
              <a:ext cx="252000" cy="342657"/>
              <a:chOff x="1117228" y="3995891"/>
              <a:chExt cx="238541" cy="324356"/>
            </a:xfrm>
          </p:grpSpPr>
          <p:sp>
            <p:nvSpPr>
              <p:cNvPr id="1775" name="フリーフォーム 1774"/>
              <p:cNvSpPr/>
              <p:nvPr/>
            </p:nvSpPr>
            <p:spPr>
              <a:xfrm>
                <a:off x="1141449" y="4063377"/>
                <a:ext cx="175038" cy="252533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6" name="フリーフォーム 1775"/>
              <p:cNvSpPr/>
              <p:nvPr/>
            </p:nvSpPr>
            <p:spPr>
              <a:xfrm>
                <a:off x="1117228" y="3995891"/>
                <a:ext cx="231181" cy="324356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7" name="フリーフォーム 1776"/>
              <p:cNvSpPr/>
              <p:nvPr/>
            </p:nvSpPr>
            <p:spPr>
              <a:xfrm rot="212873" flipH="1">
                <a:off x="1190966" y="4083747"/>
                <a:ext cx="145914" cy="216695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8" name="フリーフォーム 1777"/>
              <p:cNvSpPr/>
              <p:nvPr/>
            </p:nvSpPr>
            <p:spPr>
              <a:xfrm>
                <a:off x="1152525" y="4133850"/>
                <a:ext cx="200411" cy="37129"/>
              </a:xfrm>
              <a:custGeom>
                <a:avLst/>
                <a:gdLst>
                  <a:gd name="connsiteX0" fmla="*/ 0 w 200411"/>
                  <a:gd name="connsiteY0" fmla="*/ 16668 h 37129"/>
                  <a:gd name="connsiteX1" fmla="*/ 61912 w 200411"/>
                  <a:gd name="connsiteY1" fmla="*/ 35718 h 37129"/>
                  <a:gd name="connsiteX2" fmla="*/ 69056 w 200411"/>
                  <a:gd name="connsiteY2" fmla="*/ 35718 h 37129"/>
                  <a:gd name="connsiteX3" fmla="*/ 133350 w 200411"/>
                  <a:gd name="connsiteY3" fmla="*/ 30956 h 37129"/>
                  <a:gd name="connsiteX4" fmla="*/ 195262 w 200411"/>
                  <a:gd name="connsiteY4" fmla="*/ 21431 h 37129"/>
                  <a:gd name="connsiteX5" fmla="*/ 197643 w 200411"/>
                  <a:gd name="connsiteY5" fmla="*/ 0 h 3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411" h="37129">
                    <a:moveTo>
                      <a:pt x="0" y="16668"/>
                    </a:moveTo>
                    <a:lnTo>
                      <a:pt x="61912" y="35718"/>
                    </a:lnTo>
                    <a:cubicBezTo>
                      <a:pt x="73421" y="38893"/>
                      <a:pt x="69056" y="35718"/>
                      <a:pt x="69056" y="35718"/>
                    </a:cubicBezTo>
                    <a:cubicBezTo>
                      <a:pt x="80962" y="34924"/>
                      <a:pt x="112316" y="33337"/>
                      <a:pt x="133350" y="30956"/>
                    </a:cubicBezTo>
                    <a:cubicBezTo>
                      <a:pt x="154384" y="28575"/>
                      <a:pt x="184546" y="26590"/>
                      <a:pt x="195262" y="21431"/>
                    </a:cubicBezTo>
                    <a:cubicBezTo>
                      <a:pt x="205978" y="16272"/>
                      <a:pt x="196452" y="2381"/>
                      <a:pt x="197643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9" name="フローチャート: 論理積ゲート 1778"/>
              <p:cNvSpPr>
                <a:spLocks noChangeAspect="1"/>
              </p:cNvSpPr>
              <p:nvPr/>
            </p:nvSpPr>
            <p:spPr>
              <a:xfrm rot="5280000">
                <a:off x="1229090" y="4161240"/>
                <a:ext cx="43200" cy="63566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0" name="フローチャート: 論理積ゲート 1779"/>
              <p:cNvSpPr>
                <a:spLocks noChangeAspect="1"/>
              </p:cNvSpPr>
              <p:nvPr/>
            </p:nvSpPr>
            <p:spPr>
              <a:xfrm rot="4500000">
                <a:off x="1311283" y="4154264"/>
                <a:ext cx="36000" cy="529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5" name="グループ化 1754"/>
            <p:cNvGrpSpPr/>
            <p:nvPr/>
          </p:nvGrpSpPr>
          <p:grpSpPr>
            <a:xfrm>
              <a:off x="1189731" y="4396832"/>
              <a:ext cx="585088" cy="543907"/>
              <a:chOff x="1189731" y="4396832"/>
              <a:chExt cx="585088" cy="543907"/>
            </a:xfrm>
          </p:grpSpPr>
          <p:grpSp>
            <p:nvGrpSpPr>
              <p:cNvPr id="1756" name="グループ化 1755"/>
              <p:cNvGrpSpPr/>
              <p:nvPr/>
            </p:nvGrpSpPr>
            <p:grpSpPr>
              <a:xfrm>
                <a:off x="1209170" y="4396832"/>
                <a:ext cx="565649" cy="543907"/>
                <a:chOff x="2743473" y="5180641"/>
                <a:chExt cx="565649" cy="543907"/>
              </a:xfrm>
            </p:grpSpPr>
            <p:sp>
              <p:nvSpPr>
                <p:cNvPr id="1765" name="平行四辺形 1764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6" name="平行四辺形 1765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7" name="平行四辺形 1766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8" name="平行四辺形 1767"/>
                <p:cNvSpPr/>
                <p:nvPr/>
              </p:nvSpPr>
              <p:spPr>
                <a:xfrm rot="19800000" flipH="1">
                  <a:off x="2836657" y="5534613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9" name="平行四辺形 1768"/>
                <p:cNvSpPr/>
                <p:nvPr/>
              </p:nvSpPr>
              <p:spPr>
                <a:xfrm rot="19800000" flipH="1">
                  <a:off x="2810846" y="5525506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0" name="平行四辺形 1769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1" name="平行四辺形 1770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2" name="フリーフォーム 1771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3" name="平行四辺形 1772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4" name="平行四辺形 1773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57" name="フリーフォーム 1756"/>
              <p:cNvSpPr/>
              <p:nvPr/>
            </p:nvSpPr>
            <p:spPr>
              <a:xfrm rot="1202737">
                <a:off x="1189731" y="4720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8" name="円/楕円 1757"/>
              <p:cNvSpPr/>
              <p:nvPr/>
            </p:nvSpPr>
            <p:spPr>
              <a:xfrm rot="4709059">
                <a:off x="1198976" y="467436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9" name="フリーフォーム 1758"/>
              <p:cNvSpPr/>
              <p:nvPr/>
            </p:nvSpPr>
            <p:spPr>
              <a:xfrm rot="17606825">
                <a:off x="1290988" y="4656431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0" name="フリーフォーム 1759"/>
              <p:cNvSpPr/>
              <p:nvPr/>
            </p:nvSpPr>
            <p:spPr>
              <a:xfrm rot="21531773">
                <a:off x="1222413" y="467776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1" name="フリーフォーム 1760"/>
              <p:cNvSpPr/>
              <p:nvPr/>
            </p:nvSpPr>
            <p:spPr>
              <a:xfrm rot="785931">
                <a:off x="1232795" y="470653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2" name="フリーフォーム 1761"/>
              <p:cNvSpPr/>
              <p:nvPr/>
            </p:nvSpPr>
            <p:spPr>
              <a:xfrm rot="851209">
                <a:off x="1211949" y="471857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フリーフォーム 1762"/>
              <p:cNvSpPr/>
              <p:nvPr/>
            </p:nvSpPr>
            <p:spPr>
              <a:xfrm rot="9780004">
                <a:off x="1235996" y="465807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4" name="円/楕円 1763"/>
              <p:cNvSpPr/>
              <p:nvPr/>
            </p:nvSpPr>
            <p:spPr>
              <a:xfrm rot="4709059">
                <a:off x="1207938" y="4680145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9" name="平行四辺形 278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700007" y="2762672"/>
            <a:ext cx="658681" cy="649707"/>
            <a:chOff x="1196861" y="5277538"/>
            <a:chExt cx="847452" cy="835889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85" y="5354814"/>
              <a:ext cx="652394" cy="51246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5" y="5773041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1" y="5758069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87" y="5348648"/>
              <a:ext cx="650724" cy="50850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95" y="5360382"/>
              <a:ext cx="602949" cy="485191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2" y="5923734"/>
              <a:ext cx="213672" cy="1042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7" y="5831331"/>
              <a:ext cx="607021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9" y="583218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2" y="5861570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44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613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8" y="587655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2462" cy="950394"/>
            <a:chOff x="4858169" y="3252988"/>
            <a:chExt cx="582462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2566621" y="2169762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92" name="グループ化 1791"/>
          <p:cNvGrpSpPr/>
          <p:nvPr/>
        </p:nvGrpSpPr>
        <p:grpSpPr>
          <a:xfrm>
            <a:off x="2333769" y="2072591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9375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30268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12" name="グループ化 1811"/>
          <p:cNvGrpSpPr/>
          <p:nvPr/>
        </p:nvGrpSpPr>
        <p:grpSpPr>
          <a:xfrm>
            <a:off x="2809845" y="2429353"/>
            <a:ext cx="660961" cy="310832"/>
            <a:chOff x="4715469" y="5324517"/>
            <a:chExt cx="660961" cy="310832"/>
          </a:xfrm>
        </p:grpSpPr>
        <p:sp>
          <p:nvSpPr>
            <p:cNvPr id="1813" name="平行四辺形 1812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4" name="平行四辺形 1813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5" name="フリーフォーム 1814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6" name="フリーフォーム 1815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7" name="平行四辺形 1816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8" name="グループ化 1817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1851" name="円/楕円 18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2" name="円/楕円 18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3" name="円/楕円 18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4" name="円/楕円 18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5" name="円/楕円 18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6" name="円/楕円 18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7" name="円/楕円 18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8" name="円/楕円 18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平行四辺形 1818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0" name="グループ化 1819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1843" name="円/楕円 1842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4" name="円/楕円 1843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5" name="円/楕円 1844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6" name="円/楕円 1845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7" name="円/楕円 1846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8" name="円/楕円 1847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9" name="円/楕円 1848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0" name="円/楕円 1849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1" name="グループ化 1820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1835" name="円/楕円 183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6" name="円/楕円 183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7" name="円/楕円 183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8" name="円/楕円 183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9" name="円/楕円 183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0" name="円/楕円 183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1" name="円/楕円 184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2" name="円/楕円 184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2" name="グループ化 1821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1827" name="円/楕円 182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8" name="円/楕円 182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9" name="円/楕円 182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0" name="円/楕円 182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1" name="円/楕円 183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2" name="円/楕円 183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3" name="円/楕円 183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4" name="円/楕円 183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23" name="平行四辺形 1822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4" name="平行四辺形 1823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5" name="平行四辺形 1824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6" name="平行四辺形 1825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1" name="グループ化 1900"/>
          <p:cNvGrpSpPr/>
          <p:nvPr/>
        </p:nvGrpSpPr>
        <p:grpSpPr>
          <a:xfrm>
            <a:off x="6123234" y="1209768"/>
            <a:ext cx="333087" cy="461476"/>
            <a:chOff x="2218209" y="1943048"/>
            <a:chExt cx="333087" cy="461476"/>
          </a:xfrm>
        </p:grpSpPr>
        <p:grpSp>
          <p:nvGrpSpPr>
            <p:cNvPr id="1902" name="グループ化 1901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1913" name="平行四辺形 1912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4" name="平行四辺形 1913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3" name="二等辺三角形 1902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二等辺三角形 1903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二等辺三角形 1904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6" name="平行四辺形 1905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7" name="平行四辺形 1906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8" name="平行四辺形 1907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平行四辺形 1908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星 32 1910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2" name="円/楕円 1911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7" name="グループ化 2106"/>
          <p:cNvGrpSpPr/>
          <p:nvPr/>
        </p:nvGrpSpPr>
        <p:grpSpPr>
          <a:xfrm>
            <a:off x="3302983" y="2695653"/>
            <a:ext cx="186222" cy="264686"/>
            <a:chOff x="1957741" y="6403258"/>
            <a:chExt cx="230403" cy="295873"/>
          </a:xfrm>
        </p:grpSpPr>
        <p:sp>
          <p:nvSpPr>
            <p:cNvPr id="2108" name="フリーフォーム 210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9" name="円/楕円 2108"/>
            <p:cNvSpPr/>
            <p:nvPr/>
          </p:nvSpPr>
          <p:spPr>
            <a:xfrm>
              <a:off x="2004641" y="6575331"/>
              <a:ext cx="183261" cy="123800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0" name="正方形/長方形 210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1" name="円/楕円 211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2" name="円/楕円 211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3" name="正方形/長方形 211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4" name="正方形/長方形 211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5" name="正方形/長方形 211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6" name="円/楕円 211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5" name="グループ化 2214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216" name="円/楕円 2215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7" name="二等辺三角形 2216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8" name="二等辺三角形 2217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9" name="二等辺三角形 2218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0" name="円/楕円 2219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1" name="円/楕円 2220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2" name="正方形/長方形 2221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3" name="円/楕円 2222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4" name="円/楕円 2223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5" name="円/楕円 2224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6" name="円/楕円 2225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7" name="円/楕円 2226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8" name="フローチャート: 照合 2227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229" name="直線矢印コネクタ 2228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0" name="グループ化 2229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231" name="円/楕円 2230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2" name="円/楕円 2231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3" name="円/楕円 2232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257" name="角丸四角形吹き出し 2256"/>
          <p:cNvSpPr/>
          <p:nvPr/>
        </p:nvSpPr>
        <p:spPr>
          <a:xfrm>
            <a:off x="7954708" y="4307131"/>
            <a:ext cx="543034" cy="258333"/>
          </a:xfrm>
          <a:prstGeom prst="wedgeRoundRectCallout">
            <a:avLst>
              <a:gd name="adj1" fmla="val -73473"/>
              <a:gd name="adj2" fmla="val 3419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0210" y="2895515"/>
            <a:ext cx="542925" cy="1809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38703" y="1690847"/>
            <a:ext cx="762000" cy="18097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92808" y="4337629"/>
            <a:ext cx="476250" cy="200025"/>
          </a:xfrm>
          <a:prstGeom prst="rect">
            <a:avLst/>
          </a:prstGeom>
        </p:spPr>
      </p:pic>
      <p:grpSp>
        <p:nvGrpSpPr>
          <p:cNvPr id="2258" name="グループ化 2257"/>
          <p:cNvGrpSpPr/>
          <p:nvPr/>
        </p:nvGrpSpPr>
        <p:grpSpPr>
          <a:xfrm>
            <a:off x="5319400" y="2201992"/>
            <a:ext cx="740616" cy="929540"/>
            <a:chOff x="5319400" y="2201992"/>
            <a:chExt cx="740616" cy="929540"/>
          </a:xfrm>
        </p:grpSpPr>
        <p:grpSp>
          <p:nvGrpSpPr>
            <p:cNvPr id="2259" name="グループ化 2258"/>
            <p:cNvGrpSpPr/>
            <p:nvPr/>
          </p:nvGrpSpPr>
          <p:grpSpPr>
            <a:xfrm>
              <a:off x="5319400" y="2201992"/>
              <a:ext cx="641750" cy="572291"/>
              <a:chOff x="5319400" y="2201992"/>
              <a:chExt cx="641750" cy="572291"/>
            </a:xfrm>
          </p:grpSpPr>
          <p:sp>
            <p:nvSpPr>
              <p:cNvPr id="2269" name="フリーフォーム 2268"/>
              <p:cNvSpPr/>
              <p:nvPr/>
            </p:nvSpPr>
            <p:spPr>
              <a:xfrm flipH="1">
                <a:off x="5433826" y="26347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0" name="フリーフォーム 2269"/>
              <p:cNvSpPr/>
              <p:nvPr/>
            </p:nvSpPr>
            <p:spPr>
              <a:xfrm rot="4777286" flipH="1">
                <a:off x="5333398" y="26422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1" name="フリーフォーム 2270"/>
              <p:cNvSpPr/>
              <p:nvPr/>
            </p:nvSpPr>
            <p:spPr>
              <a:xfrm rot="3923128" flipH="1">
                <a:off x="5303131" y="26377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2" name="フリーフォーム 2271"/>
              <p:cNvSpPr/>
              <p:nvPr/>
            </p:nvSpPr>
            <p:spPr>
              <a:xfrm rot="3857850" flipH="1">
                <a:off x="5295494" y="26606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3" name="フリーフォーム 2272"/>
              <p:cNvSpPr/>
              <p:nvPr/>
            </p:nvSpPr>
            <p:spPr>
              <a:xfrm rot="3506322" flipH="1">
                <a:off x="5293168" y="26813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円/楕円 2273"/>
              <p:cNvSpPr/>
              <p:nvPr/>
            </p:nvSpPr>
            <p:spPr>
              <a:xfrm flipH="1">
                <a:off x="5392989" y="27066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5" name="フリーフォーム 2274"/>
              <p:cNvSpPr/>
              <p:nvPr/>
            </p:nvSpPr>
            <p:spPr>
              <a:xfrm rot="7826821" flipH="1">
                <a:off x="5407026" y="26713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6" name="フリーフォーム 2275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7" name="フリーフォーム 2276"/>
              <p:cNvSpPr/>
              <p:nvPr/>
            </p:nvSpPr>
            <p:spPr>
              <a:xfrm flipH="1">
                <a:off x="5533531" y="250641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8" name="フリーフォーム 2277"/>
              <p:cNvSpPr/>
              <p:nvPr/>
            </p:nvSpPr>
            <p:spPr>
              <a:xfrm flipH="1">
                <a:off x="5652319" y="2557901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9" name="フリーフォーム 2278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0" name="フリーフォーム 2279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1" name="フリーフォーム 2280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60" name="フリーフォーム 2259"/>
            <p:cNvSpPr/>
            <p:nvPr/>
          </p:nvSpPr>
          <p:spPr>
            <a:xfrm rot="20894208" flipH="1">
              <a:off x="5796326" y="248483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1" name="フリーフォーム 2260"/>
            <p:cNvSpPr/>
            <p:nvPr/>
          </p:nvSpPr>
          <p:spPr>
            <a:xfrm flipH="1">
              <a:off x="5738185" y="2508924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2" name="円/楕円 2261"/>
            <p:cNvSpPr/>
            <p:nvPr/>
          </p:nvSpPr>
          <p:spPr>
            <a:xfrm rot="2458621" flipH="1">
              <a:off x="5668551" y="2538595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3" name="フリーフォーム 2262"/>
            <p:cNvSpPr/>
            <p:nvPr/>
          </p:nvSpPr>
          <p:spPr>
            <a:xfrm flipH="1">
              <a:off x="5664440" y="256554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4" name="フリーフォーム 2263"/>
            <p:cNvSpPr/>
            <p:nvPr/>
          </p:nvSpPr>
          <p:spPr>
            <a:xfrm flipH="1">
              <a:off x="5427187" y="2731664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5" name="フリーフォーム 2264"/>
            <p:cNvSpPr/>
            <p:nvPr/>
          </p:nvSpPr>
          <p:spPr>
            <a:xfrm flipH="1">
              <a:off x="5437464" y="2598291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6" name="フリーフォーム 2265"/>
            <p:cNvSpPr/>
            <p:nvPr/>
          </p:nvSpPr>
          <p:spPr>
            <a:xfrm rot="20894208" flipH="1">
              <a:off x="5811358" y="2503366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7" name="フリーフォーム 2266"/>
            <p:cNvSpPr/>
            <p:nvPr/>
          </p:nvSpPr>
          <p:spPr>
            <a:xfrm rot="4712385" flipH="1">
              <a:off x="5966518" y="250035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フリーフォーム 2267"/>
            <p:cNvSpPr/>
            <p:nvPr/>
          </p:nvSpPr>
          <p:spPr>
            <a:xfrm rot="16200000" flipH="1">
              <a:off x="5778838" y="2964926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8" name="グループ化 1117"/>
          <p:cNvGrpSpPr/>
          <p:nvPr/>
        </p:nvGrpSpPr>
        <p:grpSpPr>
          <a:xfrm>
            <a:off x="461694" y="3330712"/>
            <a:ext cx="1122590" cy="1106373"/>
            <a:chOff x="1387823" y="5517188"/>
            <a:chExt cx="1122590" cy="1106373"/>
          </a:xfrm>
        </p:grpSpPr>
        <p:sp>
          <p:nvSpPr>
            <p:cNvPr id="1119" name="平行四辺形 1118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0" name="平行四辺形 1119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1" name="平行四辺形 1120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2" name="平行四辺形 1121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3" name="平行四辺形 1122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4" name="平行四辺形 1123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5" name="平行四辺形 1124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6" name="平行四辺形 1125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7" name="平行四辺形 1126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8" name="平行四辺形 1127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9" name="平行四辺形 1128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0" name="平行四辺形 1129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1" name="平行四辺形 1130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2" name="平行四辺形 1131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3" name="平行四辺形 1132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4" name="平行四辺形 1133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平行四辺形 1134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6" name="平行四辺形 1135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7" name="平行四辺形 1136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8" name="平行四辺形 1137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9" name="平行四辺形 1138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0" name="グループ化 1139"/>
          <p:cNvGrpSpPr/>
          <p:nvPr/>
        </p:nvGrpSpPr>
        <p:grpSpPr>
          <a:xfrm flipH="1">
            <a:off x="1103863" y="3769053"/>
            <a:ext cx="1122590" cy="1106373"/>
            <a:chOff x="1387823" y="5517188"/>
            <a:chExt cx="1122590" cy="1106373"/>
          </a:xfrm>
        </p:grpSpPr>
        <p:sp>
          <p:nvSpPr>
            <p:cNvPr id="1141" name="平行四辺形 1140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2" name="平行四辺形 1141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3" name="平行四辺形 1142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4" name="平行四辺形 1143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5" name="平行四辺形 1144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6" name="平行四辺形 1145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7" name="平行四辺形 1146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8" name="平行四辺形 1147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9" name="平行四辺形 1148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0" name="平行四辺形 1149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1" name="平行四辺形 1150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2" name="平行四辺形 1151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3" name="平行四辺形 1152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4" name="平行四辺形 1153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5" name="平行四辺形 1154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平行四辺形 1155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平行四辺形 1156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平行四辺形 1157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9" name="平行四辺形 1158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0" name="平行四辺形 1159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1" name="平行四辺形 1160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582736" y="2676959"/>
            <a:ext cx="645617" cy="950394"/>
            <a:chOff x="2591503" y="2742646"/>
            <a:chExt cx="645617" cy="950394"/>
          </a:xfrm>
        </p:grpSpPr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 flipH="1">
              <a:off x="3027334" y="2810126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591503" y="2742646"/>
              <a:ext cx="626672" cy="950394"/>
              <a:chOff x="2591503" y="2742646"/>
              <a:chExt cx="626672" cy="950394"/>
            </a:xfrm>
          </p:grpSpPr>
          <p:sp>
            <p:nvSpPr>
              <p:cNvPr id="1296" name="フリーフォーム 1295"/>
              <p:cNvSpPr/>
              <p:nvPr/>
            </p:nvSpPr>
            <p:spPr>
              <a:xfrm rot="206784">
                <a:off x="2671782" y="2758223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7" name="フリーフォーム 1296"/>
              <p:cNvSpPr/>
              <p:nvPr/>
            </p:nvSpPr>
            <p:spPr>
              <a:xfrm>
                <a:off x="2591503" y="3081991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8" name="フリーフォーム 1297"/>
              <p:cNvSpPr/>
              <p:nvPr/>
            </p:nvSpPr>
            <p:spPr>
              <a:xfrm>
                <a:off x="2663094" y="2742646"/>
                <a:ext cx="251337" cy="381766"/>
              </a:xfrm>
              <a:custGeom>
                <a:avLst/>
                <a:gdLst>
                  <a:gd name="connsiteX0" fmla="*/ 105151 w 279182"/>
                  <a:gd name="connsiteY0" fmla="*/ 7472 h 381766"/>
                  <a:gd name="connsiteX1" fmla="*/ 38406 w 279182"/>
                  <a:gd name="connsiteY1" fmla="*/ 47519 h 381766"/>
                  <a:gd name="connsiteX2" fmla="*/ 1697 w 279182"/>
                  <a:gd name="connsiteY2" fmla="*/ 114263 h 381766"/>
                  <a:gd name="connsiteX3" fmla="*/ 8371 w 279182"/>
                  <a:gd name="connsiteY3" fmla="*/ 257764 h 381766"/>
                  <a:gd name="connsiteX4" fmla="*/ 28395 w 279182"/>
                  <a:gd name="connsiteY4" fmla="*/ 337858 h 381766"/>
                  <a:gd name="connsiteX5" fmla="*/ 88465 w 279182"/>
                  <a:gd name="connsiteY5" fmla="*/ 381242 h 381766"/>
                  <a:gd name="connsiteX6" fmla="*/ 215279 w 279182"/>
                  <a:gd name="connsiteY6" fmla="*/ 361218 h 381766"/>
                  <a:gd name="connsiteX7" fmla="*/ 208605 w 279182"/>
                  <a:gd name="connsiteY7" fmla="*/ 351207 h 381766"/>
                  <a:gd name="connsiteX8" fmla="*/ 195256 w 279182"/>
                  <a:gd name="connsiteY8" fmla="*/ 284462 h 381766"/>
                  <a:gd name="connsiteX9" fmla="*/ 201930 w 279182"/>
                  <a:gd name="connsiteY9" fmla="*/ 251090 h 381766"/>
                  <a:gd name="connsiteX10" fmla="*/ 228628 w 279182"/>
                  <a:gd name="connsiteY10" fmla="*/ 197694 h 381766"/>
                  <a:gd name="connsiteX11" fmla="*/ 278687 w 279182"/>
                  <a:gd name="connsiteY11" fmla="*/ 70880 h 381766"/>
                  <a:gd name="connsiteX12" fmla="*/ 195256 w 279182"/>
                  <a:gd name="connsiteY12" fmla="*/ 7472 h 381766"/>
                  <a:gd name="connsiteX13" fmla="*/ 105151 w 279182"/>
                  <a:gd name="connsiteY13" fmla="*/ 7472 h 38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182" h="381766">
                    <a:moveTo>
                      <a:pt x="105151" y="7472"/>
                    </a:moveTo>
                    <a:cubicBezTo>
                      <a:pt x="79009" y="14146"/>
                      <a:pt x="55648" y="29721"/>
                      <a:pt x="38406" y="47519"/>
                    </a:cubicBezTo>
                    <a:cubicBezTo>
                      <a:pt x="21164" y="65318"/>
                      <a:pt x="6703" y="79222"/>
                      <a:pt x="1697" y="114263"/>
                    </a:cubicBezTo>
                    <a:cubicBezTo>
                      <a:pt x="-3309" y="149304"/>
                      <a:pt x="3921" y="220498"/>
                      <a:pt x="8371" y="257764"/>
                    </a:cubicBezTo>
                    <a:cubicBezTo>
                      <a:pt x="12821" y="295030"/>
                      <a:pt x="15046" y="317278"/>
                      <a:pt x="28395" y="337858"/>
                    </a:cubicBezTo>
                    <a:cubicBezTo>
                      <a:pt x="41744" y="358438"/>
                      <a:pt x="57318" y="377349"/>
                      <a:pt x="88465" y="381242"/>
                    </a:cubicBezTo>
                    <a:cubicBezTo>
                      <a:pt x="119612" y="385135"/>
                      <a:pt x="195256" y="366224"/>
                      <a:pt x="215279" y="361218"/>
                    </a:cubicBezTo>
                    <a:cubicBezTo>
                      <a:pt x="235302" y="356212"/>
                      <a:pt x="211942" y="364000"/>
                      <a:pt x="208605" y="351207"/>
                    </a:cubicBezTo>
                    <a:cubicBezTo>
                      <a:pt x="205268" y="338414"/>
                      <a:pt x="196368" y="301148"/>
                      <a:pt x="195256" y="284462"/>
                    </a:cubicBezTo>
                    <a:cubicBezTo>
                      <a:pt x="194144" y="267776"/>
                      <a:pt x="196368" y="265551"/>
                      <a:pt x="201930" y="251090"/>
                    </a:cubicBezTo>
                    <a:cubicBezTo>
                      <a:pt x="207492" y="236629"/>
                      <a:pt x="215835" y="227729"/>
                      <a:pt x="228628" y="197694"/>
                    </a:cubicBezTo>
                    <a:cubicBezTo>
                      <a:pt x="241421" y="167659"/>
                      <a:pt x="284249" y="102584"/>
                      <a:pt x="278687" y="70880"/>
                    </a:cubicBezTo>
                    <a:cubicBezTo>
                      <a:pt x="273125" y="39176"/>
                      <a:pt x="217504" y="20265"/>
                      <a:pt x="195256" y="7472"/>
                    </a:cubicBezTo>
                    <a:cubicBezTo>
                      <a:pt x="173008" y="-5321"/>
                      <a:pt x="131293" y="798"/>
                      <a:pt x="105151" y="7472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9" name="円/楕円 1298"/>
              <p:cNvSpPr/>
              <p:nvPr/>
            </p:nvSpPr>
            <p:spPr>
              <a:xfrm rot="19141379">
                <a:off x="2873108" y="3165686"/>
                <a:ext cx="129629" cy="2400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1" name="フリーフォーム 1300"/>
              <p:cNvSpPr/>
              <p:nvPr/>
            </p:nvSpPr>
            <p:spPr>
              <a:xfrm rot="18102094">
                <a:off x="2750025" y="3210076"/>
                <a:ext cx="261423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0" name="フリーフォーム 1299"/>
              <p:cNvSpPr/>
              <p:nvPr/>
            </p:nvSpPr>
            <p:spPr>
              <a:xfrm rot="21271359" flipH="1">
                <a:off x="2942824" y="3020749"/>
                <a:ext cx="81888" cy="133962"/>
              </a:xfrm>
              <a:custGeom>
                <a:avLst/>
                <a:gdLst>
                  <a:gd name="connsiteX0" fmla="*/ 157498 w 446616"/>
                  <a:gd name="connsiteY0" fmla="*/ 643550 h 730631"/>
                  <a:gd name="connsiteX1" fmla="*/ 86060 w 446616"/>
                  <a:gd name="connsiteY1" fmla="*/ 543538 h 730631"/>
                  <a:gd name="connsiteX2" fmla="*/ 90823 w 446616"/>
                  <a:gd name="connsiteY2" fmla="*/ 403044 h 730631"/>
                  <a:gd name="connsiteX3" fmla="*/ 128923 w 446616"/>
                  <a:gd name="connsiteY3" fmla="*/ 293506 h 730631"/>
                  <a:gd name="connsiteX4" fmla="*/ 38435 w 446616"/>
                  <a:gd name="connsiteY4" fmla="*/ 103006 h 730631"/>
                  <a:gd name="connsiteX5" fmla="*/ 335 w 446616"/>
                  <a:gd name="connsiteY5" fmla="*/ 50619 h 730631"/>
                  <a:gd name="connsiteX6" fmla="*/ 57485 w 446616"/>
                  <a:gd name="connsiteY6" fmla="*/ 613 h 730631"/>
                  <a:gd name="connsiteX7" fmla="*/ 159879 w 446616"/>
                  <a:gd name="connsiteY7" fmla="*/ 86338 h 730631"/>
                  <a:gd name="connsiteX8" fmla="*/ 197979 w 446616"/>
                  <a:gd name="connsiteY8" fmla="*/ 133963 h 730631"/>
                  <a:gd name="connsiteX9" fmla="*/ 278942 w 446616"/>
                  <a:gd name="connsiteY9" fmla="*/ 191113 h 730631"/>
                  <a:gd name="connsiteX10" fmla="*/ 343235 w 446616"/>
                  <a:gd name="connsiteY10" fmla="*/ 279219 h 730631"/>
                  <a:gd name="connsiteX11" fmla="*/ 383717 w 446616"/>
                  <a:gd name="connsiteY11" fmla="*/ 381613 h 730631"/>
                  <a:gd name="connsiteX12" fmla="*/ 443248 w 446616"/>
                  <a:gd name="connsiteY12" fmla="*/ 595925 h 730631"/>
                  <a:gd name="connsiteX13" fmla="*/ 274179 w 446616"/>
                  <a:gd name="connsiteY13" fmla="*/ 700700 h 730631"/>
                  <a:gd name="connsiteX14" fmla="*/ 138448 w 446616"/>
                  <a:gd name="connsiteY14" fmla="*/ 729275 h 730631"/>
                  <a:gd name="connsiteX15" fmla="*/ 59867 w 446616"/>
                  <a:gd name="connsiteY15" fmla="*/ 667363 h 730631"/>
                  <a:gd name="connsiteX16" fmla="*/ 74154 w 446616"/>
                  <a:gd name="connsiteY16" fmla="*/ 536394 h 730631"/>
                  <a:gd name="connsiteX17" fmla="*/ 157498 w 446616"/>
                  <a:gd name="connsiteY17" fmla="*/ 643550 h 73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6616" h="730631">
                    <a:moveTo>
                      <a:pt x="157498" y="643550"/>
                    </a:moveTo>
                    <a:cubicBezTo>
                      <a:pt x="159482" y="644741"/>
                      <a:pt x="97172" y="583622"/>
                      <a:pt x="86060" y="543538"/>
                    </a:cubicBezTo>
                    <a:cubicBezTo>
                      <a:pt x="74947" y="503454"/>
                      <a:pt x="83679" y="444716"/>
                      <a:pt x="90823" y="403044"/>
                    </a:cubicBezTo>
                    <a:cubicBezTo>
                      <a:pt x="97967" y="361372"/>
                      <a:pt x="137654" y="343512"/>
                      <a:pt x="128923" y="293506"/>
                    </a:cubicBezTo>
                    <a:cubicBezTo>
                      <a:pt x="120192" y="243500"/>
                      <a:pt x="59866" y="143487"/>
                      <a:pt x="38435" y="103006"/>
                    </a:cubicBezTo>
                    <a:cubicBezTo>
                      <a:pt x="17004" y="62525"/>
                      <a:pt x="-2840" y="67684"/>
                      <a:pt x="335" y="50619"/>
                    </a:cubicBezTo>
                    <a:cubicBezTo>
                      <a:pt x="3510" y="33553"/>
                      <a:pt x="30894" y="-5340"/>
                      <a:pt x="57485" y="613"/>
                    </a:cubicBezTo>
                    <a:cubicBezTo>
                      <a:pt x="84076" y="6566"/>
                      <a:pt x="136463" y="64113"/>
                      <a:pt x="159879" y="86338"/>
                    </a:cubicBezTo>
                    <a:cubicBezTo>
                      <a:pt x="183295" y="108563"/>
                      <a:pt x="178135" y="116501"/>
                      <a:pt x="197979" y="133963"/>
                    </a:cubicBezTo>
                    <a:cubicBezTo>
                      <a:pt x="217823" y="151425"/>
                      <a:pt x="254733" y="166904"/>
                      <a:pt x="278942" y="191113"/>
                    </a:cubicBezTo>
                    <a:cubicBezTo>
                      <a:pt x="303151" y="215322"/>
                      <a:pt x="325773" y="247469"/>
                      <a:pt x="343235" y="279219"/>
                    </a:cubicBezTo>
                    <a:cubicBezTo>
                      <a:pt x="360697" y="310969"/>
                      <a:pt x="367048" y="328829"/>
                      <a:pt x="383717" y="381613"/>
                    </a:cubicBezTo>
                    <a:cubicBezTo>
                      <a:pt x="400386" y="434397"/>
                      <a:pt x="461504" y="542744"/>
                      <a:pt x="443248" y="595925"/>
                    </a:cubicBezTo>
                    <a:cubicBezTo>
                      <a:pt x="424992" y="649106"/>
                      <a:pt x="324979" y="678475"/>
                      <a:pt x="274179" y="700700"/>
                    </a:cubicBezTo>
                    <a:cubicBezTo>
                      <a:pt x="223379" y="722925"/>
                      <a:pt x="174167" y="734831"/>
                      <a:pt x="138448" y="729275"/>
                    </a:cubicBezTo>
                    <a:cubicBezTo>
                      <a:pt x="102729" y="723719"/>
                      <a:pt x="70583" y="699510"/>
                      <a:pt x="59867" y="667363"/>
                    </a:cubicBezTo>
                    <a:cubicBezTo>
                      <a:pt x="49151" y="635216"/>
                      <a:pt x="61057" y="542347"/>
                      <a:pt x="74154" y="536394"/>
                    </a:cubicBezTo>
                    <a:cubicBezTo>
                      <a:pt x="87251" y="530441"/>
                      <a:pt x="155514" y="642359"/>
                      <a:pt x="157498" y="643550"/>
                    </a:cubicBezTo>
                    <a:close/>
                  </a:path>
                </a:pathLst>
              </a:custGeom>
              <a:solidFill>
                <a:srgbClr val="FCD8BA"/>
              </a:solidFill>
              <a:ln w="31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" name="グループ化 2"/>
              <p:cNvGrpSpPr/>
              <p:nvPr/>
            </p:nvGrpSpPr>
            <p:grpSpPr>
              <a:xfrm>
                <a:off x="3110259" y="3056914"/>
                <a:ext cx="107916" cy="200613"/>
                <a:chOff x="3117402" y="3073581"/>
                <a:chExt cx="107916" cy="200613"/>
              </a:xfrm>
            </p:grpSpPr>
            <p:sp>
              <p:nvSpPr>
                <p:cNvPr id="1304" name="フリーフォーム 1303"/>
                <p:cNvSpPr/>
                <p:nvPr/>
              </p:nvSpPr>
              <p:spPr>
                <a:xfrm rot="15432491">
                  <a:off x="3127879" y="3094358"/>
                  <a:ext cx="118216" cy="76662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5" name="フリーフォーム 1304"/>
                <p:cNvSpPr/>
                <p:nvPr/>
              </p:nvSpPr>
              <p:spPr>
                <a:xfrm rot="16200000">
                  <a:off x="3114030" y="315809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6" name="フリーフォーム 1305"/>
                <p:cNvSpPr/>
                <p:nvPr/>
              </p:nvSpPr>
              <p:spPr>
                <a:xfrm rot="15861023">
                  <a:off x="3121881" y="318124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9" name="フリーフォーム 1308"/>
                <p:cNvSpPr/>
                <p:nvPr/>
              </p:nvSpPr>
              <p:spPr>
                <a:xfrm rot="3281446">
                  <a:off x="3107549" y="311435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0" name="円/楕円 1309"/>
                <p:cNvSpPr/>
                <p:nvPr/>
              </p:nvSpPr>
              <p:spPr>
                <a:xfrm rot="20218204">
                  <a:off x="3133668" y="3147508"/>
                  <a:ext cx="56519" cy="67468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6" name="フリーフォーム 1095"/>
                <p:cNvSpPr/>
                <p:nvPr/>
              </p:nvSpPr>
              <p:spPr>
                <a:xfrm rot="6777994">
                  <a:off x="3140990" y="3114284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311" name="フリーフォーム 1310"/>
          <p:cNvSpPr/>
          <p:nvPr/>
        </p:nvSpPr>
        <p:spPr>
          <a:xfrm rot="19800000">
            <a:off x="2800611" y="3117870"/>
            <a:ext cx="384844" cy="324201"/>
          </a:xfrm>
          <a:custGeom>
            <a:avLst/>
            <a:gdLst>
              <a:gd name="connsiteX0" fmla="*/ 54110 w 384844"/>
              <a:gd name="connsiteY0" fmla="*/ 2618 h 356451"/>
              <a:gd name="connsiteX1" fmla="*/ 714 w 384844"/>
              <a:gd name="connsiteY1" fmla="*/ 126095 h 356451"/>
              <a:gd name="connsiteX2" fmla="*/ 27412 w 384844"/>
              <a:gd name="connsiteY2" fmla="*/ 176154 h 356451"/>
              <a:gd name="connsiteX3" fmla="*/ 84145 w 384844"/>
              <a:gd name="connsiteY3" fmla="*/ 269596 h 356451"/>
              <a:gd name="connsiteX4" fmla="*/ 137541 w 384844"/>
              <a:gd name="connsiteY4" fmla="*/ 322992 h 356451"/>
              <a:gd name="connsiteX5" fmla="*/ 190936 w 384844"/>
              <a:gd name="connsiteY5" fmla="*/ 353027 h 356451"/>
              <a:gd name="connsiteX6" fmla="*/ 247669 w 384844"/>
              <a:gd name="connsiteY6" fmla="*/ 343015 h 356451"/>
              <a:gd name="connsiteX7" fmla="*/ 367809 w 384844"/>
              <a:gd name="connsiteY7" fmla="*/ 239561 h 356451"/>
              <a:gd name="connsiteX8" fmla="*/ 381158 w 384844"/>
              <a:gd name="connsiteY8" fmla="*/ 209526 h 356451"/>
              <a:gd name="connsiteX9" fmla="*/ 384496 w 384844"/>
              <a:gd name="connsiteY9" fmla="*/ 182828 h 356451"/>
              <a:gd name="connsiteX10" fmla="*/ 374484 w 384844"/>
              <a:gd name="connsiteY10" fmla="*/ 156130 h 356451"/>
              <a:gd name="connsiteX11" fmla="*/ 337774 w 384844"/>
              <a:gd name="connsiteY11" fmla="*/ 146119 h 356451"/>
              <a:gd name="connsiteX12" fmla="*/ 251006 w 384844"/>
              <a:gd name="connsiteY12" fmla="*/ 182828 h 356451"/>
              <a:gd name="connsiteX13" fmla="*/ 230983 w 384844"/>
              <a:gd name="connsiteY13" fmla="*/ 206189 h 356451"/>
              <a:gd name="connsiteX14" fmla="*/ 184262 w 384844"/>
              <a:gd name="connsiteY14" fmla="*/ 96060 h 356451"/>
              <a:gd name="connsiteX15" fmla="*/ 157564 w 384844"/>
              <a:gd name="connsiteY15" fmla="*/ 69362 h 356451"/>
              <a:gd name="connsiteX16" fmla="*/ 134204 w 384844"/>
              <a:gd name="connsiteY16" fmla="*/ 42665 h 356451"/>
              <a:gd name="connsiteX17" fmla="*/ 54110 w 384844"/>
              <a:gd name="connsiteY17" fmla="*/ 2618 h 3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4844" h="356451">
                <a:moveTo>
                  <a:pt x="54110" y="2618"/>
                </a:moveTo>
                <a:cubicBezTo>
                  <a:pt x="31862" y="16523"/>
                  <a:pt x="5164" y="97172"/>
                  <a:pt x="714" y="126095"/>
                </a:cubicBezTo>
                <a:cubicBezTo>
                  <a:pt x="-3736" y="155018"/>
                  <a:pt x="13507" y="152237"/>
                  <a:pt x="27412" y="176154"/>
                </a:cubicBezTo>
                <a:cubicBezTo>
                  <a:pt x="41317" y="200071"/>
                  <a:pt x="65790" y="245123"/>
                  <a:pt x="84145" y="269596"/>
                </a:cubicBezTo>
                <a:cubicBezTo>
                  <a:pt x="102500" y="294069"/>
                  <a:pt x="119743" y="309087"/>
                  <a:pt x="137541" y="322992"/>
                </a:cubicBezTo>
                <a:cubicBezTo>
                  <a:pt x="155340" y="336897"/>
                  <a:pt x="172581" y="349690"/>
                  <a:pt x="190936" y="353027"/>
                </a:cubicBezTo>
                <a:cubicBezTo>
                  <a:pt x="209291" y="356364"/>
                  <a:pt x="218190" y="361926"/>
                  <a:pt x="247669" y="343015"/>
                </a:cubicBezTo>
                <a:cubicBezTo>
                  <a:pt x="277148" y="324104"/>
                  <a:pt x="345561" y="261809"/>
                  <a:pt x="367809" y="239561"/>
                </a:cubicBezTo>
                <a:cubicBezTo>
                  <a:pt x="390057" y="217313"/>
                  <a:pt x="378377" y="218982"/>
                  <a:pt x="381158" y="209526"/>
                </a:cubicBezTo>
                <a:cubicBezTo>
                  <a:pt x="383939" y="200070"/>
                  <a:pt x="385608" y="191727"/>
                  <a:pt x="384496" y="182828"/>
                </a:cubicBezTo>
                <a:cubicBezTo>
                  <a:pt x="383384" y="173929"/>
                  <a:pt x="382271" y="162248"/>
                  <a:pt x="374484" y="156130"/>
                </a:cubicBezTo>
                <a:cubicBezTo>
                  <a:pt x="366697" y="150012"/>
                  <a:pt x="358354" y="141669"/>
                  <a:pt x="337774" y="146119"/>
                </a:cubicBezTo>
                <a:cubicBezTo>
                  <a:pt x="317194" y="150569"/>
                  <a:pt x="268804" y="172816"/>
                  <a:pt x="251006" y="182828"/>
                </a:cubicBezTo>
                <a:cubicBezTo>
                  <a:pt x="233208" y="192840"/>
                  <a:pt x="242107" y="220650"/>
                  <a:pt x="230983" y="206189"/>
                </a:cubicBezTo>
                <a:cubicBezTo>
                  <a:pt x="219859" y="191728"/>
                  <a:pt x="196498" y="118864"/>
                  <a:pt x="184262" y="96060"/>
                </a:cubicBezTo>
                <a:cubicBezTo>
                  <a:pt x="172026" y="73256"/>
                  <a:pt x="165907" y="78261"/>
                  <a:pt x="157564" y="69362"/>
                </a:cubicBezTo>
                <a:cubicBezTo>
                  <a:pt x="149221" y="60463"/>
                  <a:pt x="148665" y="51008"/>
                  <a:pt x="134204" y="42665"/>
                </a:cubicBezTo>
                <a:cubicBezTo>
                  <a:pt x="119743" y="34322"/>
                  <a:pt x="76358" y="-11287"/>
                  <a:pt x="54110" y="26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26" name="グループ化 1525"/>
          <p:cNvGrpSpPr/>
          <p:nvPr/>
        </p:nvGrpSpPr>
        <p:grpSpPr>
          <a:xfrm>
            <a:off x="6853656" y="5302272"/>
            <a:ext cx="826735" cy="948539"/>
            <a:chOff x="6034248" y="5540076"/>
            <a:chExt cx="826735" cy="948539"/>
          </a:xfrm>
        </p:grpSpPr>
        <p:grpSp>
          <p:nvGrpSpPr>
            <p:cNvPr id="1527" name="グループ化 1526"/>
            <p:cNvGrpSpPr/>
            <p:nvPr/>
          </p:nvGrpSpPr>
          <p:grpSpPr>
            <a:xfrm flipH="1">
              <a:off x="6034248" y="5540076"/>
              <a:ext cx="826735" cy="948539"/>
              <a:chOff x="6743101" y="4654057"/>
              <a:chExt cx="826735" cy="948539"/>
            </a:xfrm>
          </p:grpSpPr>
          <p:sp>
            <p:nvSpPr>
              <p:cNvPr id="1538" name="平行四辺形 1537"/>
              <p:cNvSpPr/>
              <p:nvPr/>
            </p:nvSpPr>
            <p:spPr>
              <a:xfrm rot="1800000">
                <a:off x="6757933" y="541207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9" name="平行四辺形 1538"/>
              <p:cNvSpPr/>
              <p:nvPr/>
            </p:nvSpPr>
            <p:spPr>
              <a:xfrm rot="1800000">
                <a:off x="6743101" y="5397105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平行四辺形 1539"/>
              <p:cNvSpPr/>
              <p:nvPr/>
            </p:nvSpPr>
            <p:spPr>
              <a:xfrm rot="1800000">
                <a:off x="6860221" y="5443784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1" name="平行四辺形 1540"/>
              <p:cNvSpPr/>
              <p:nvPr/>
            </p:nvSpPr>
            <p:spPr>
              <a:xfrm rot="1800000">
                <a:off x="6883263" y="5444632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2" name="平行四辺形 1541"/>
              <p:cNvSpPr/>
              <p:nvPr/>
            </p:nvSpPr>
            <p:spPr>
              <a:xfrm rot="1800000">
                <a:off x="6807766" y="547406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3" name="平行四辺形 1542"/>
              <p:cNvSpPr/>
              <p:nvPr/>
            </p:nvSpPr>
            <p:spPr>
              <a:xfrm rot="1800000">
                <a:off x="6830808" y="5474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4" name="平行四辺形 1543"/>
              <p:cNvSpPr/>
              <p:nvPr/>
            </p:nvSpPr>
            <p:spPr>
              <a:xfrm rot="1800000">
                <a:off x="6777780" y="548805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5" name="平行四辺形 1544"/>
              <p:cNvSpPr/>
              <p:nvPr/>
            </p:nvSpPr>
            <p:spPr>
              <a:xfrm rot="1800000">
                <a:off x="6800822" y="54889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46" name="グループ化 1545"/>
              <p:cNvGrpSpPr/>
              <p:nvPr/>
            </p:nvGrpSpPr>
            <p:grpSpPr>
              <a:xfrm>
                <a:off x="7010459" y="4654057"/>
                <a:ext cx="559377" cy="781378"/>
                <a:chOff x="7010459" y="4654057"/>
                <a:chExt cx="559377" cy="781378"/>
              </a:xfrm>
            </p:grpSpPr>
            <p:grpSp>
              <p:nvGrpSpPr>
                <p:cNvPr id="1547" name="グループ化 1546"/>
                <p:cNvGrpSpPr/>
                <p:nvPr/>
              </p:nvGrpSpPr>
              <p:grpSpPr>
                <a:xfrm>
                  <a:off x="7221653" y="5288913"/>
                  <a:ext cx="186158" cy="146522"/>
                  <a:chOff x="1505522" y="2099617"/>
                  <a:chExt cx="848809" cy="668082"/>
                </a:xfrm>
              </p:grpSpPr>
              <p:sp>
                <p:nvSpPr>
                  <p:cNvPr id="1555" name="平行四辺形 1554"/>
                  <p:cNvSpPr/>
                  <p:nvPr/>
                </p:nvSpPr>
                <p:spPr>
                  <a:xfrm rot="16200000">
                    <a:off x="1489857" y="2266845"/>
                    <a:ext cx="516519" cy="48519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6" name="平行四辺形 1555"/>
                  <p:cNvSpPr/>
                  <p:nvPr/>
                </p:nvSpPr>
                <p:spPr>
                  <a:xfrm rot="5400000" flipH="1">
                    <a:off x="1947503" y="2360871"/>
                    <a:ext cx="451703" cy="36195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7" name="平行四辺形 1556"/>
                  <p:cNvSpPr/>
                  <p:nvPr/>
                </p:nvSpPr>
                <p:spPr>
                  <a:xfrm rot="1800000">
                    <a:off x="1551726" y="2099617"/>
                    <a:ext cx="760983" cy="36710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8" name="平行四辺形 1547"/>
                <p:cNvSpPr/>
                <p:nvPr/>
              </p:nvSpPr>
              <p:spPr>
                <a:xfrm rot="16200000">
                  <a:off x="7172951" y="5159132"/>
                  <a:ext cx="307064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9" name="平行四辺形 1548"/>
                <p:cNvSpPr/>
                <p:nvPr/>
              </p:nvSpPr>
              <p:spPr>
                <a:xfrm rot="16200000">
                  <a:off x="7154224" y="5161912"/>
                  <a:ext cx="306278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50" name="グループ化 1549"/>
                <p:cNvGrpSpPr/>
                <p:nvPr/>
              </p:nvGrpSpPr>
              <p:grpSpPr>
                <a:xfrm>
                  <a:off x="7010459" y="4654057"/>
                  <a:ext cx="559377" cy="743275"/>
                  <a:chOff x="7010459" y="4654057"/>
                  <a:chExt cx="559377" cy="743275"/>
                </a:xfrm>
              </p:grpSpPr>
              <p:sp>
                <p:nvSpPr>
                  <p:cNvPr id="1551" name="平行四辺形 1550"/>
                  <p:cNvSpPr/>
                  <p:nvPr/>
                </p:nvSpPr>
                <p:spPr>
                  <a:xfrm rot="16200000">
                    <a:off x="6929598" y="4757095"/>
                    <a:ext cx="740221" cy="54025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2" name="平行四辺形 1551"/>
                  <p:cNvSpPr/>
                  <p:nvPr/>
                </p:nvSpPr>
                <p:spPr>
                  <a:xfrm rot="16200000">
                    <a:off x="6909336" y="4755180"/>
                    <a:ext cx="738326" cy="53608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3" name="平行四辺形 1552"/>
                  <p:cNvSpPr/>
                  <p:nvPr/>
                </p:nvSpPr>
                <p:spPr>
                  <a:xfrm rot="16200000">
                    <a:off x="6962834" y="4729548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4" name="平行四辺形 1553"/>
                  <p:cNvSpPr/>
                  <p:nvPr/>
                </p:nvSpPr>
                <p:spPr>
                  <a:xfrm rot="16200000">
                    <a:off x="6966591" y="4735239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rgbClr val="8FEBFA"/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528" name="平行四辺形 1527"/>
            <p:cNvSpPr/>
            <p:nvPr/>
          </p:nvSpPr>
          <p:spPr>
            <a:xfrm rot="5400000" flipH="1">
              <a:off x="6260666" y="5715223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9" name="平行四辺形 1528"/>
            <p:cNvSpPr/>
            <p:nvPr/>
          </p:nvSpPr>
          <p:spPr>
            <a:xfrm rot="5400000" flipH="1">
              <a:off x="6072839" y="5784740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0" name="平行四辺形 1529"/>
            <p:cNvSpPr/>
            <p:nvPr/>
          </p:nvSpPr>
          <p:spPr>
            <a:xfrm rot="5400000" flipV="1">
              <a:off x="6394056" y="570642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1" name="平行四辺形 1530"/>
            <p:cNvSpPr/>
            <p:nvPr/>
          </p:nvSpPr>
          <p:spPr>
            <a:xfrm rot="5400000" flipV="1">
              <a:off x="6244906" y="5840940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2" name="平行四辺形 1531"/>
            <p:cNvSpPr/>
            <p:nvPr/>
          </p:nvSpPr>
          <p:spPr>
            <a:xfrm rot="5400000" flipV="1">
              <a:off x="6438055" y="572617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3" name="平行四辺形 1532"/>
            <p:cNvSpPr/>
            <p:nvPr/>
          </p:nvSpPr>
          <p:spPr>
            <a:xfrm rot="5400000" flipV="1">
              <a:off x="6423916" y="5834562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4" name="平行四辺形 1533"/>
            <p:cNvSpPr/>
            <p:nvPr/>
          </p:nvSpPr>
          <p:spPr>
            <a:xfrm rot="5400000" flipV="1">
              <a:off x="6464957" y="566565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5" name="平行四辺形 1534"/>
            <p:cNvSpPr/>
            <p:nvPr/>
          </p:nvSpPr>
          <p:spPr>
            <a:xfrm rot="5400000" flipV="1">
              <a:off x="6460380" y="577169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6" name="平行四辺形 1535"/>
            <p:cNvSpPr/>
            <p:nvPr/>
          </p:nvSpPr>
          <p:spPr>
            <a:xfrm rot="5400000" flipV="1">
              <a:off x="6329591" y="5741345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平行四辺形 1536"/>
            <p:cNvSpPr/>
            <p:nvPr/>
          </p:nvSpPr>
          <p:spPr>
            <a:xfrm rot="19800000" flipH="1">
              <a:off x="6265458" y="640579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36" name="グループ化 1635"/>
          <p:cNvGrpSpPr/>
          <p:nvPr/>
        </p:nvGrpSpPr>
        <p:grpSpPr>
          <a:xfrm flipH="1">
            <a:off x="5225398" y="3254389"/>
            <a:ext cx="637621" cy="485461"/>
            <a:chOff x="6637871" y="2065172"/>
            <a:chExt cx="637621" cy="485461"/>
          </a:xfrm>
        </p:grpSpPr>
        <p:sp>
          <p:nvSpPr>
            <p:cNvPr id="1637" name="直角三角形 1636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38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" name="直角三角形 1638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0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2" name="円/楕円 1611"/>
          <p:cNvSpPr/>
          <p:nvPr/>
        </p:nvSpPr>
        <p:spPr>
          <a:xfrm rot="16200000">
            <a:off x="5480912" y="3239953"/>
            <a:ext cx="495076" cy="3691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3" name="フリーフォーム 1612"/>
          <p:cNvSpPr/>
          <p:nvPr/>
        </p:nvSpPr>
        <p:spPr>
          <a:xfrm rot="20483882" flipV="1">
            <a:off x="5636919" y="3430608"/>
            <a:ext cx="234978" cy="156813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4" name="フリーフォーム 1613"/>
          <p:cNvSpPr/>
          <p:nvPr/>
        </p:nvSpPr>
        <p:spPr>
          <a:xfrm rot="19779769">
            <a:off x="5647148" y="3454171"/>
            <a:ext cx="223049" cy="129126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5" name="フリーフォーム 1614"/>
          <p:cNvSpPr/>
          <p:nvPr/>
        </p:nvSpPr>
        <p:spPr>
          <a:xfrm rot="628903">
            <a:off x="5629298" y="3234005"/>
            <a:ext cx="199721" cy="236585"/>
          </a:xfrm>
          <a:custGeom>
            <a:avLst/>
            <a:gdLst>
              <a:gd name="connsiteX0" fmla="*/ 242468 w 423674"/>
              <a:gd name="connsiteY0" fmla="*/ 429330 h 450026"/>
              <a:gd name="connsiteX1" fmla="*/ 315493 w 423674"/>
              <a:gd name="connsiteY1" fmla="*/ 435680 h 450026"/>
              <a:gd name="connsiteX2" fmla="*/ 372643 w 423674"/>
              <a:gd name="connsiteY2" fmla="*/ 403930 h 450026"/>
              <a:gd name="connsiteX3" fmla="*/ 382168 w 423674"/>
              <a:gd name="connsiteY3" fmla="*/ 327730 h 450026"/>
              <a:gd name="connsiteX4" fmla="*/ 410743 w 423674"/>
              <a:gd name="connsiteY4" fmla="*/ 299155 h 450026"/>
              <a:gd name="connsiteX5" fmla="*/ 423443 w 423674"/>
              <a:gd name="connsiteY5" fmla="*/ 245180 h 450026"/>
              <a:gd name="connsiteX6" fmla="*/ 417093 w 423674"/>
              <a:gd name="connsiteY6" fmla="*/ 197555 h 450026"/>
              <a:gd name="connsiteX7" fmla="*/ 394868 w 423674"/>
              <a:gd name="connsiteY7" fmla="*/ 181680 h 450026"/>
              <a:gd name="connsiteX8" fmla="*/ 385343 w 423674"/>
              <a:gd name="connsiteY8" fmla="*/ 165805 h 450026"/>
              <a:gd name="connsiteX9" fmla="*/ 359943 w 423674"/>
              <a:gd name="connsiteY9" fmla="*/ 95955 h 450026"/>
              <a:gd name="connsiteX10" fmla="*/ 359943 w 423674"/>
              <a:gd name="connsiteY10" fmla="*/ 73730 h 450026"/>
              <a:gd name="connsiteX11" fmla="*/ 334543 w 423674"/>
              <a:gd name="connsiteY11" fmla="*/ 45155 h 450026"/>
              <a:gd name="connsiteX12" fmla="*/ 255168 w 423674"/>
              <a:gd name="connsiteY12" fmla="*/ 13405 h 450026"/>
              <a:gd name="connsiteX13" fmla="*/ 166268 w 423674"/>
              <a:gd name="connsiteY13" fmla="*/ 705 h 450026"/>
              <a:gd name="connsiteX14" fmla="*/ 99593 w 423674"/>
              <a:gd name="connsiteY14" fmla="*/ 7055 h 450026"/>
              <a:gd name="connsiteX15" fmla="*/ 32918 w 423674"/>
              <a:gd name="connsiteY15" fmla="*/ 51505 h 450026"/>
              <a:gd name="connsiteX16" fmla="*/ 1168 w 423674"/>
              <a:gd name="connsiteY16" fmla="*/ 111830 h 450026"/>
              <a:gd name="connsiteX17" fmla="*/ 7518 w 423674"/>
              <a:gd name="connsiteY17" fmla="*/ 159455 h 450026"/>
              <a:gd name="connsiteX18" fmla="*/ 13868 w 423674"/>
              <a:gd name="connsiteY18" fmla="*/ 200730 h 450026"/>
              <a:gd name="connsiteX19" fmla="*/ 20218 w 423674"/>
              <a:gd name="connsiteY19" fmla="*/ 283280 h 450026"/>
              <a:gd name="connsiteX20" fmla="*/ 29743 w 423674"/>
              <a:gd name="connsiteY20" fmla="*/ 295980 h 450026"/>
              <a:gd name="connsiteX21" fmla="*/ 10693 w 423674"/>
              <a:gd name="connsiteY21" fmla="*/ 330905 h 450026"/>
              <a:gd name="connsiteX22" fmla="*/ 26568 w 423674"/>
              <a:gd name="connsiteY22" fmla="*/ 397580 h 450026"/>
              <a:gd name="connsiteX23" fmla="*/ 90068 w 423674"/>
              <a:gd name="connsiteY23" fmla="*/ 442030 h 450026"/>
              <a:gd name="connsiteX24" fmla="*/ 137693 w 423674"/>
              <a:gd name="connsiteY24" fmla="*/ 448380 h 450026"/>
              <a:gd name="connsiteX25" fmla="*/ 191668 w 423674"/>
              <a:gd name="connsiteY25" fmla="*/ 422980 h 450026"/>
              <a:gd name="connsiteX26" fmla="*/ 242468 w 423674"/>
              <a:gd name="connsiteY26" fmla="*/ 429330 h 4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3674" h="450026">
                <a:moveTo>
                  <a:pt x="242468" y="429330"/>
                </a:moveTo>
                <a:cubicBezTo>
                  <a:pt x="263105" y="431447"/>
                  <a:pt x="293797" y="439913"/>
                  <a:pt x="315493" y="435680"/>
                </a:cubicBezTo>
                <a:cubicBezTo>
                  <a:pt x="337189" y="431447"/>
                  <a:pt x="361531" y="421921"/>
                  <a:pt x="372643" y="403930"/>
                </a:cubicBezTo>
                <a:cubicBezTo>
                  <a:pt x="383755" y="385939"/>
                  <a:pt x="375818" y="345192"/>
                  <a:pt x="382168" y="327730"/>
                </a:cubicBezTo>
                <a:cubicBezTo>
                  <a:pt x="388518" y="310268"/>
                  <a:pt x="403864" y="312913"/>
                  <a:pt x="410743" y="299155"/>
                </a:cubicBezTo>
                <a:cubicBezTo>
                  <a:pt x="417622" y="285397"/>
                  <a:pt x="422385" y="262113"/>
                  <a:pt x="423443" y="245180"/>
                </a:cubicBezTo>
                <a:cubicBezTo>
                  <a:pt x="424501" y="228247"/>
                  <a:pt x="421856" y="208138"/>
                  <a:pt x="417093" y="197555"/>
                </a:cubicBezTo>
                <a:cubicBezTo>
                  <a:pt x="412331" y="186972"/>
                  <a:pt x="400160" y="186972"/>
                  <a:pt x="394868" y="181680"/>
                </a:cubicBezTo>
                <a:cubicBezTo>
                  <a:pt x="389576" y="176388"/>
                  <a:pt x="391164" y="180092"/>
                  <a:pt x="385343" y="165805"/>
                </a:cubicBezTo>
                <a:cubicBezTo>
                  <a:pt x="379522" y="151518"/>
                  <a:pt x="364176" y="111301"/>
                  <a:pt x="359943" y="95955"/>
                </a:cubicBezTo>
                <a:cubicBezTo>
                  <a:pt x="355710" y="80609"/>
                  <a:pt x="364176" y="82197"/>
                  <a:pt x="359943" y="73730"/>
                </a:cubicBezTo>
                <a:cubicBezTo>
                  <a:pt x="355710" y="65263"/>
                  <a:pt x="352005" y="55209"/>
                  <a:pt x="334543" y="45155"/>
                </a:cubicBezTo>
                <a:cubicBezTo>
                  <a:pt x="317081" y="35101"/>
                  <a:pt x="283214" y="20813"/>
                  <a:pt x="255168" y="13405"/>
                </a:cubicBezTo>
                <a:cubicBezTo>
                  <a:pt x="227122" y="5997"/>
                  <a:pt x="192197" y="1763"/>
                  <a:pt x="166268" y="705"/>
                </a:cubicBezTo>
                <a:cubicBezTo>
                  <a:pt x="140339" y="-353"/>
                  <a:pt x="121818" y="-1412"/>
                  <a:pt x="99593" y="7055"/>
                </a:cubicBezTo>
                <a:cubicBezTo>
                  <a:pt x="77368" y="15522"/>
                  <a:pt x="49322" y="34042"/>
                  <a:pt x="32918" y="51505"/>
                </a:cubicBezTo>
                <a:cubicBezTo>
                  <a:pt x="16514" y="68967"/>
                  <a:pt x="5401" y="93838"/>
                  <a:pt x="1168" y="111830"/>
                </a:cubicBezTo>
                <a:cubicBezTo>
                  <a:pt x="-3065" y="129822"/>
                  <a:pt x="5401" y="144638"/>
                  <a:pt x="7518" y="159455"/>
                </a:cubicBezTo>
                <a:cubicBezTo>
                  <a:pt x="9635" y="174272"/>
                  <a:pt x="11751" y="180093"/>
                  <a:pt x="13868" y="200730"/>
                </a:cubicBezTo>
                <a:cubicBezTo>
                  <a:pt x="15985" y="221367"/>
                  <a:pt x="17572" y="267405"/>
                  <a:pt x="20218" y="283280"/>
                </a:cubicBezTo>
                <a:cubicBezTo>
                  <a:pt x="22864" y="299155"/>
                  <a:pt x="31331" y="288042"/>
                  <a:pt x="29743" y="295980"/>
                </a:cubicBezTo>
                <a:cubicBezTo>
                  <a:pt x="28155" y="303918"/>
                  <a:pt x="11222" y="313972"/>
                  <a:pt x="10693" y="330905"/>
                </a:cubicBezTo>
                <a:cubicBezTo>
                  <a:pt x="10164" y="347838"/>
                  <a:pt x="13339" y="379059"/>
                  <a:pt x="26568" y="397580"/>
                </a:cubicBezTo>
                <a:cubicBezTo>
                  <a:pt x="39797" y="416101"/>
                  <a:pt x="71547" y="433563"/>
                  <a:pt x="90068" y="442030"/>
                </a:cubicBezTo>
                <a:cubicBezTo>
                  <a:pt x="108589" y="450497"/>
                  <a:pt x="120760" y="451555"/>
                  <a:pt x="137693" y="448380"/>
                </a:cubicBezTo>
                <a:cubicBezTo>
                  <a:pt x="154626" y="445205"/>
                  <a:pt x="172618" y="428801"/>
                  <a:pt x="191668" y="422980"/>
                </a:cubicBezTo>
                <a:cubicBezTo>
                  <a:pt x="210718" y="417159"/>
                  <a:pt x="221831" y="427213"/>
                  <a:pt x="242468" y="4293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6" name="フリーフォーム 1615"/>
          <p:cNvSpPr/>
          <p:nvPr/>
        </p:nvSpPr>
        <p:spPr>
          <a:xfrm>
            <a:off x="5670743" y="3347288"/>
            <a:ext cx="61314" cy="66293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7" name="フリーフォーム 1616"/>
          <p:cNvSpPr/>
          <p:nvPr/>
        </p:nvSpPr>
        <p:spPr>
          <a:xfrm>
            <a:off x="5741668" y="3400325"/>
            <a:ext cx="11896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8" name="フリーフォーム 1617"/>
          <p:cNvSpPr/>
          <p:nvPr/>
        </p:nvSpPr>
        <p:spPr>
          <a:xfrm rot="20160000">
            <a:off x="5755419" y="3396244"/>
            <a:ext cx="17019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9" name="円/楕円 1618"/>
          <p:cNvSpPr/>
          <p:nvPr/>
        </p:nvSpPr>
        <p:spPr>
          <a:xfrm rot="20766066">
            <a:off x="5639938" y="3227495"/>
            <a:ext cx="164915" cy="1059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0" name="フリーフォーム 1619"/>
          <p:cNvSpPr/>
          <p:nvPr/>
        </p:nvSpPr>
        <p:spPr>
          <a:xfrm>
            <a:off x="5834557" y="3426777"/>
            <a:ext cx="21655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1" name="円/楕円 1620"/>
          <p:cNvSpPr/>
          <p:nvPr/>
        </p:nvSpPr>
        <p:spPr>
          <a:xfrm rot="16497981">
            <a:off x="5567633" y="3337917"/>
            <a:ext cx="148638" cy="21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2" name="円/楕円 1621"/>
          <p:cNvSpPr/>
          <p:nvPr/>
        </p:nvSpPr>
        <p:spPr>
          <a:xfrm rot="4934269" flipH="1">
            <a:off x="5738368" y="3308091"/>
            <a:ext cx="137486" cy="216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3" name="フリーフォーム 1622"/>
          <p:cNvSpPr>
            <a:spLocks noChangeAspect="1"/>
          </p:cNvSpPr>
          <p:nvPr/>
        </p:nvSpPr>
        <p:spPr>
          <a:xfrm rot="19578394" flipH="1">
            <a:off x="5760936" y="3331238"/>
            <a:ext cx="43249" cy="46760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4" name="円/楕円 1623"/>
          <p:cNvSpPr/>
          <p:nvPr/>
        </p:nvSpPr>
        <p:spPr>
          <a:xfrm>
            <a:off x="5589088" y="3470201"/>
            <a:ext cx="81306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5" name="円/楕円 1624"/>
          <p:cNvSpPr/>
          <p:nvPr/>
        </p:nvSpPr>
        <p:spPr>
          <a:xfrm>
            <a:off x="5652139" y="347314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6" name="円/楕円 1625"/>
          <p:cNvSpPr/>
          <p:nvPr/>
        </p:nvSpPr>
        <p:spPr>
          <a:xfrm>
            <a:off x="5656119" y="3499445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7" name="円/楕円 1626"/>
          <p:cNvSpPr/>
          <p:nvPr/>
        </p:nvSpPr>
        <p:spPr>
          <a:xfrm>
            <a:off x="5846913" y="3453695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8" name="円/楕円 1627"/>
          <p:cNvSpPr/>
          <p:nvPr/>
        </p:nvSpPr>
        <p:spPr>
          <a:xfrm>
            <a:off x="5835208" y="3492751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9" name="円/楕円 1628"/>
          <p:cNvSpPr/>
          <p:nvPr/>
        </p:nvSpPr>
        <p:spPr>
          <a:xfrm>
            <a:off x="5841790" y="3511049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0" name="円/楕円 1629"/>
          <p:cNvSpPr/>
          <p:nvPr/>
        </p:nvSpPr>
        <p:spPr>
          <a:xfrm>
            <a:off x="5812917" y="34065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1" name="円/楕円 1630"/>
          <p:cNvSpPr/>
          <p:nvPr/>
        </p:nvSpPr>
        <p:spPr>
          <a:xfrm>
            <a:off x="5808597" y="3422325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2" name="円/楕円 1631"/>
          <p:cNvSpPr/>
          <p:nvPr/>
        </p:nvSpPr>
        <p:spPr>
          <a:xfrm>
            <a:off x="5810945" y="3434457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3" name="円/楕円 1632"/>
          <p:cNvSpPr/>
          <p:nvPr/>
        </p:nvSpPr>
        <p:spPr>
          <a:xfrm>
            <a:off x="5640266" y="35508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4" name="円/楕円 1633"/>
          <p:cNvSpPr/>
          <p:nvPr/>
        </p:nvSpPr>
        <p:spPr>
          <a:xfrm>
            <a:off x="5678725" y="358191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5" name="円/楕円 1634"/>
          <p:cNvSpPr/>
          <p:nvPr/>
        </p:nvSpPr>
        <p:spPr>
          <a:xfrm>
            <a:off x="5684276" y="3607270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54" name="グループ化 1653"/>
          <p:cNvGrpSpPr/>
          <p:nvPr/>
        </p:nvGrpSpPr>
        <p:grpSpPr>
          <a:xfrm>
            <a:off x="2456270" y="3693129"/>
            <a:ext cx="1151765" cy="1220445"/>
            <a:chOff x="4174833" y="2058860"/>
            <a:chExt cx="1151765" cy="1220445"/>
          </a:xfrm>
        </p:grpSpPr>
        <p:sp>
          <p:nvSpPr>
            <p:cNvPr id="1655" name="フリーフォーム 1654"/>
            <p:cNvSpPr/>
            <p:nvPr/>
          </p:nvSpPr>
          <p:spPr>
            <a:xfrm flipH="1">
              <a:off x="4306144" y="2281880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6" name="フリーフォーム 1655"/>
            <p:cNvSpPr/>
            <p:nvPr/>
          </p:nvSpPr>
          <p:spPr>
            <a:xfrm flipH="1">
              <a:off x="4728506" y="2756161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7" name="フリーフォーム 1656"/>
            <p:cNvSpPr/>
            <p:nvPr/>
          </p:nvSpPr>
          <p:spPr>
            <a:xfrm rot="2895582">
              <a:off x="4390032" y="2181491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8" name="フリーフォーム 1657"/>
            <p:cNvSpPr/>
            <p:nvPr/>
          </p:nvSpPr>
          <p:spPr>
            <a:xfrm>
              <a:off x="4281833" y="232031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9" name="フリーフォーム 1658"/>
            <p:cNvSpPr/>
            <p:nvPr/>
          </p:nvSpPr>
          <p:spPr>
            <a:xfrm rot="705792">
              <a:off x="4375989" y="2314760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0" name="フリーフォーム 1659"/>
            <p:cNvSpPr/>
            <p:nvPr/>
          </p:nvSpPr>
          <p:spPr>
            <a:xfrm flipH="1">
              <a:off x="4382103" y="2088193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61" name="グループ化 1660"/>
            <p:cNvGrpSpPr/>
            <p:nvPr/>
          </p:nvGrpSpPr>
          <p:grpSpPr>
            <a:xfrm>
              <a:off x="4987317" y="2349765"/>
              <a:ext cx="240415" cy="331821"/>
              <a:chOff x="5720735" y="2201992"/>
              <a:chExt cx="240415" cy="331821"/>
            </a:xfrm>
          </p:grpSpPr>
          <p:sp>
            <p:nvSpPr>
              <p:cNvPr id="1681" name="フリーフォーム 1680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2" name="フリーフォーム 1681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3" name="フリーフォーム 1682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4" name="フリーフォーム 1683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62" name="フリーフォーム 1661"/>
            <p:cNvSpPr/>
            <p:nvPr/>
          </p:nvSpPr>
          <p:spPr>
            <a:xfrm rot="20894208" flipH="1">
              <a:off x="5062908" y="2632607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3" name="フリーフォーム 1662"/>
            <p:cNvSpPr/>
            <p:nvPr/>
          </p:nvSpPr>
          <p:spPr>
            <a:xfrm flipH="1">
              <a:off x="5004767" y="2656697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4" name="フリーフォーム 1663"/>
            <p:cNvSpPr/>
            <p:nvPr/>
          </p:nvSpPr>
          <p:spPr>
            <a:xfrm flipH="1">
              <a:off x="4771708" y="2776621"/>
              <a:ext cx="45719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5" name="フリーフォーム 1664"/>
            <p:cNvSpPr/>
            <p:nvPr/>
          </p:nvSpPr>
          <p:spPr>
            <a:xfrm rot="20894208" flipH="1">
              <a:off x="5077940" y="2651139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6" name="フリーフォーム 1665"/>
            <p:cNvSpPr/>
            <p:nvPr/>
          </p:nvSpPr>
          <p:spPr>
            <a:xfrm rot="16200000" flipH="1">
              <a:off x="5045420" y="3112699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7" name="フリーフォーム 1666"/>
            <p:cNvSpPr/>
            <p:nvPr/>
          </p:nvSpPr>
          <p:spPr>
            <a:xfrm>
              <a:off x="4793496" y="2702486"/>
              <a:ext cx="487570" cy="265520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8" name="フリーフォーム 1667"/>
            <p:cNvSpPr/>
            <p:nvPr/>
          </p:nvSpPr>
          <p:spPr>
            <a:xfrm rot="2654733" flipH="1">
              <a:off x="4174833" y="2479587"/>
              <a:ext cx="575614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9" name="フリーフォーム 1668"/>
            <p:cNvSpPr/>
            <p:nvPr/>
          </p:nvSpPr>
          <p:spPr>
            <a:xfrm flipH="1">
              <a:off x="4687906" y="2749180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70" name="グループ化 1669"/>
            <p:cNvGrpSpPr/>
            <p:nvPr/>
          </p:nvGrpSpPr>
          <p:grpSpPr>
            <a:xfrm>
              <a:off x="4658593" y="2791338"/>
              <a:ext cx="155172" cy="179956"/>
              <a:chOff x="5474126" y="2763952"/>
              <a:chExt cx="155172" cy="179956"/>
            </a:xfrm>
          </p:grpSpPr>
          <p:sp>
            <p:nvSpPr>
              <p:cNvPr id="1673" name="フリーフォーム 1672"/>
              <p:cNvSpPr/>
              <p:nvPr/>
            </p:nvSpPr>
            <p:spPr>
              <a:xfrm flipH="1">
                <a:off x="5586226" y="27871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4" name="フリーフォーム 1673"/>
              <p:cNvSpPr/>
              <p:nvPr/>
            </p:nvSpPr>
            <p:spPr>
              <a:xfrm rot="4777286" flipH="1">
                <a:off x="5485798" y="27946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5" name="フリーフォーム 1674"/>
              <p:cNvSpPr/>
              <p:nvPr/>
            </p:nvSpPr>
            <p:spPr>
              <a:xfrm rot="3923128" flipH="1">
                <a:off x="5455531" y="27901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6" name="フリーフォーム 1675"/>
              <p:cNvSpPr/>
              <p:nvPr/>
            </p:nvSpPr>
            <p:spPr>
              <a:xfrm rot="3857850" flipH="1">
                <a:off x="5447894" y="28130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7" name="フリーフォーム 1676"/>
              <p:cNvSpPr/>
              <p:nvPr/>
            </p:nvSpPr>
            <p:spPr>
              <a:xfrm rot="3506322" flipH="1">
                <a:off x="5455092" y="28337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8" name="円/楕円 1677"/>
              <p:cNvSpPr/>
              <p:nvPr/>
            </p:nvSpPr>
            <p:spPr>
              <a:xfrm flipH="1">
                <a:off x="5545389" y="28590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9" name="フリーフォーム 1678"/>
              <p:cNvSpPr/>
              <p:nvPr/>
            </p:nvSpPr>
            <p:spPr>
              <a:xfrm rot="7826821" flipH="1">
                <a:off x="5559426" y="28237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0" name="フリーフォーム 1679"/>
              <p:cNvSpPr/>
              <p:nvPr/>
            </p:nvSpPr>
            <p:spPr>
              <a:xfrm flipH="1">
                <a:off x="5579587" y="2884064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71" name="フリーフォーム 1670"/>
            <p:cNvSpPr/>
            <p:nvPr/>
          </p:nvSpPr>
          <p:spPr>
            <a:xfrm rot="21421006" flipH="1">
              <a:off x="4774331" y="2759029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2" name="フリーフォーム 1671"/>
            <p:cNvSpPr/>
            <p:nvPr/>
          </p:nvSpPr>
          <p:spPr>
            <a:xfrm>
              <a:off x="4352154" y="2058860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7" name="グループ化 1376"/>
          <p:cNvGrpSpPr/>
          <p:nvPr/>
        </p:nvGrpSpPr>
        <p:grpSpPr>
          <a:xfrm>
            <a:off x="4158853" y="4930937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89" name="グループ化 1688"/>
          <p:cNvGrpSpPr/>
          <p:nvPr/>
        </p:nvGrpSpPr>
        <p:grpSpPr>
          <a:xfrm>
            <a:off x="4938041" y="949002"/>
            <a:ext cx="551484" cy="927268"/>
            <a:chOff x="4304138" y="2967335"/>
            <a:chExt cx="551484" cy="927268"/>
          </a:xfrm>
        </p:grpSpPr>
        <p:sp>
          <p:nvSpPr>
            <p:cNvPr id="1690" name="円/楕円 1689"/>
            <p:cNvSpPr/>
            <p:nvPr/>
          </p:nvSpPr>
          <p:spPr>
            <a:xfrm rot="16765496">
              <a:off x="4245620" y="3250786"/>
              <a:ext cx="560667" cy="388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91" name="グループ化 1690"/>
            <p:cNvGrpSpPr/>
            <p:nvPr/>
          </p:nvGrpSpPr>
          <p:grpSpPr>
            <a:xfrm>
              <a:off x="4304138" y="2967335"/>
              <a:ext cx="551484" cy="927268"/>
              <a:chOff x="4304138" y="2967335"/>
              <a:chExt cx="551484" cy="927268"/>
            </a:xfrm>
          </p:grpSpPr>
          <p:sp>
            <p:nvSpPr>
              <p:cNvPr id="1692" name="円/楕円 1691"/>
              <p:cNvSpPr/>
              <p:nvPr/>
            </p:nvSpPr>
            <p:spPr>
              <a:xfrm rot="16765496">
                <a:off x="4280665" y="3256012"/>
                <a:ext cx="560667" cy="3885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3" name="正方形/長方形 1692"/>
              <p:cNvSpPr/>
              <p:nvPr/>
            </p:nvSpPr>
            <p:spPr>
              <a:xfrm>
                <a:off x="4304138" y="2967335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94" name="正方形/長方形 1693"/>
              <p:cNvSpPr/>
              <p:nvPr/>
            </p:nvSpPr>
            <p:spPr>
              <a:xfrm>
                <a:off x="4319899" y="2971273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708" name="グループ化 1707"/>
          <p:cNvGrpSpPr/>
          <p:nvPr/>
        </p:nvGrpSpPr>
        <p:grpSpPr>
          <a:xfrm>
            <a:off x="336695" y="980015"/>
            <a:ext cx="1032269" cy="859494"/>
            <a:chOff x="6610165" y="-16065"/>
            <a:chExt cx="1032269" cy="859494"/>
          </a:xfrm>
        </p:grpSpPr>
        <p:sp>
          <p:nvSpPr>
            <p:cNvPr id="1709" name="平行四辺形 1708"/>
            <p:cNvSpPr/>
            <p:nvPr/>
          </p:nvSpPr>
          <p:spPr>
            <a:xfrm rot="19800000" flipH="1">
              <a:off x="7327479" y="26605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0" name="平行四辺形 1709"/>
            <p:cNvSpPr/>
            <p:nvPr/>
          </p:nvSpPr>
          <p:spPr>
            <a:xfrm rot="19800000" flipH="1">
              <a:off x="7067280" y="30314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1" name="平行四辺形 1710"/>
            <p:cNvSpPr/>
            <p:nvPr/>
          </p:nvSpPr>
          <p:spPr>
            <a:xfrm rot="19800000" flipH="1">
              <a:off x="6734118" y="708320"/>
              <a:ext cx="166076" cy="829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12" name="グループ化 1711"/>
            <p:cNvGrpSpPr/>
            <p:nvPr/>
          </p:nvGrpSpPr>
          <p:grpSpPr>
            <a:xfrm>
              <a:off x="6610165" y="-16065"/>
              <a:ext cx="924121" cy="803820"/>
              <a:chOff x="6612620" y="-31750"/>
              <a:chExt cx="924121" cy="803820"/>
            </a:xfrm>
          </p:grpSpPr>
          <p:sp>
            <p:nvSpPr>
              <p:cNvPr id="1718" name="円/楕円 1717"/>
              <p:cNvSpPr/>
              <p:nvPr/>
            </p:nvSpPr>
            <p:spPr>
              <a:xfrm rot="16200000">
                <a:off x="6549658" y="339956"/>
                <a:ext cx="495076" cy="369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9" name="円/楕円 1718"/>
              <p:cNvSpPr/>
              <p:nvPr/>
            </p:nvSpPr>
            <p:spPr>
              <a:xfrm rot="16200000">
                <a:off x="6753773" y="49488"/>
                <a:ext cx="638780" cy="4763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0" name="円/楕円 1719"/>
              <p:cNvSpPr/>
              <p:nvPr/>
            </p:nvSpPr>
            <p:spPr>
              <a:xfrm rot="16200000">
                <a:off x="7124568" y="36752"/>
                <a:ext cx="472230" cy="35211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13" name="グループ化 1712"/>
            <p:cNvGrpSpPr/>
            <p:nvPr/>
          </p:nvGrpSpPr>
          <p:grpSpPr>
            <a:xfrm>
              <a:off x="6718313" y="36968"/>
              <a:ext cx="924121" cy="803820"/>
              <a:chOff x="6765020" y="120650"/>
              <a:chExt cx="924121" cy="803820"/>
            </a:xfrm>
          </p:grpSpPr>
          <p:sp>
            <p:nvSpPr>
              <p:cNvPr id="1715" name="円/楕円 1714"/>
              <p:cNvSpPr/>
              <p:nvPr/>
            </p:nvSpPr>
            <p:spPr>
              <a:xfrm rot="16200000">
                <a:off x="6702058" y="492356"/>
                <a:ext cx="495076" cy="369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6" name="円/楕円 1715"/>
              <p:cNvSpPr/>
              <p:nvPr/>
            </p:nvSpPr>
            <p:spPr>
              <a:xfrm rot="16200000">
                <a:off x="6906173" y="201888"/>
                <a:ext cx="638780" cy="476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7" name="円/楕円 1716"/>
              <p:cNvSpPr/>
              <p:nvPr/>
            </p:nvSpPr>
            <p:spPr>
              <a:xfrm rot="16200000">
                <a:off x="7276968" y="189152"/>
                <a:ext cx="472230" cy="352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14" name="平行四辺形 1713"/>
            <p:cNvSpPr/>
            <p:nvPr/>
          </p:nvSpPr>
          <p:spPr>
            <a:xfrm rot="5400000" flipH="1">
              <a:off x="6952757" y="262367"/>
              <a:ext cx="586144" cy="5759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ＭＳ Ｐゴシック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2017-11-21T01:27:33Z</dcterms:modified>
</cp:coreProperties>
</file>