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9E-3AE8-4E6E-AFD0-7AF4F77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984F5-F9EF-4F3C-B600-CE1B2D6A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D692-FD5C-4432-BF32-31DFFA8E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F929-EFDE-4CF5-8FEB-1F1A6CED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FE08-35B4-4BBB-9981-5710F6E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B640-2990-4601-A124-86837FFA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9D52-472F-42CD-B2F5-2E679BAF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E6A2-48BB-4BE6-B470-E04D4BEF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84EF-CDB0-48E5-BD2C-3C4B4D8D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B637-C4A4-46D5-8FF8-C937721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D520-8AAE-45FA-AE55-3C02E7B63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33808-D13E-4E59-91FF-8BDC7548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862A-D407-4A17-B1F3-84F539C3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A5AB-AFD0-4703-B49C-800AB93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A9C7D-AD0E-411F-94A1-CCDF106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077-F0AF-439A-9E95-77F27A44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DF74-8B19-429C-AFD9-25712A9B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6E3D-38C5-4BAA-B531-2F253625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CDD6-C8D4-49AB-BFF9-58AB89F0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E1EE-556E-4E5B-B4A5-30A3D928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B5D1-743A-4F9D-A3A3-0C6B8DAE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E7976-DDD0-4920-8790-667D9E78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E61B-FD34-4B92-908F-F5B36E4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9F3D8-9D9B-4CCE-B30D-C399F1E1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C33-AE52-4DBA-9989-8F08F301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C750-2143-4B33-B397-7A8EBD6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6F90-F537-4A5E-8590-33485F546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4C99-D649-43C9-9AC4-DFB86B50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35B2-E4B9-45BD-8F00-D81E64F7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406E-7995-49C0-9764-038556D2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9F54-97E4-465C-AE92-61B98D2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3B5F-03F5-4183-B63B-E5C3B910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218C7-68D2-4C92-8F8A-E2714AF3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EB06E-CEB9-4A09-B9DC-469B63526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3C636-9125-4F61-AF9B-5ED66113F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11B54-04B8-4589-B454-2765FA229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B513D-14F9-4192-BB30-BECB5E45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ECC4-7709-4541-A663-AC0AA5E5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8B9B-CD77-49CA-A71B-77B71E73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3A7C-5114-4357-ADC2-04B45659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E3BFC-545E-4C6A-9E45-99D2F6BB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91236-B90E-4334-BC97-DC38A62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87D54-6D27-47F1-AF75-7F347877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A6155-2BE9-46A7-BEB8-42A0027F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055C0-3696-4697-8B96-28F8CB2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160E-E16E-4759-BE7E-190F84A7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6504-04D5-4583-9339-F89D78B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7C79-ED9F-4822-BA84-2DE26CCB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0FD0-4FCE-405C-85ED-5940B750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6F023-BC1C-4B0B-AFB4-70612A84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55BB-7E75-4DC3-8555-A6F93C42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4A29-ACCE-4796-B584-BDC4FC84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7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D61C-8D19-4EF9-8AE6-8F241E50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2F9DF-1F5B-4695-9E71-68F10CEDD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434DF-06F1-4408-A85B-6113472F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A8716-C3F7-4B73-A0F6-941AE94F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77CD-F741-4039-B2FC-1017B2B7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2954F-BCF5-4FC6-BFF7-6AD78450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E23A1-3A24-4848-8503-39AE2CD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BD1E-552E-440F-852E-F4C2D270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4727-496B-47E5-A265-FD69FD5EB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A7F7-C7B4-4F4D-812D-D8070F9661E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4643-C8A2-4EAD-A51E-3FB3F3F7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1B6F-F48C-4849-BAFA-E7935A07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A700-A9BA-4493-BD35-2A3B63784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8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843AA4A-5EDC-4D7D-B625-90196CF243BB}"/>
              </a:ext>
            </a:extLst>
          </p:cNvPr>
          <p:cNvSpPr/>
          <p:nvPr/>
        </p:nvSpPr>
        <p:spPr>
          <a:xfrm rot="459308">
            <a:off x="1990574" y="1730920"/>
            <a:ext cx="4211091" cy="1304718"/>
          </a:xfrm>
          <a:prstGeom prst="cube">
            <a:avLst>
              <a:gd name="adj" fmla="val 6710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2BEE1A-7D95-49C4-A50A-A9F55617A1C6}"/>
              </a:ext>
            </a:extLst>
          </p:cNvPr>
          <p:cNvSpPr/>
          <p:nvPr/>
        </p:nvSpPr>
        <p:spPr>
          <a:xfrm rot="605358">
            <a:off x="2762250" y="1943100"/>
            <a:ext cx="581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FF7A3A-463C-4C59-AA31-9C2355838603}"/>
              </a:ext>
            </a:extLst>
          </p:cNvPr>
          <p:cNvSpPr/>
          <p:nvPr/>
        </p:nvSpPr>
        <p:spPr>
          <a:xfrm>
            <a:off x="2566988" y="1861647"/>
            <a:ext cx="209550" cy="95741"/>
          </a:xfrm>
          <a:custGeom>
            <a:avLst/>
            <a:gdLst>
              <a:gd name="connsiteX0" fmla="*/ 209550 w 209550"/>
              <a:gd name="connsiteY0" fmla="*/ 95741 h 95741"/>
              <a:gd name="connsiteX1" fmla="*/ 180975 w 209550"/>
              <a:gd name="connsiteY1" fmla="*/ 52878 h 95741"/>
              <a:gd name="connsiteX2" fmla="*/ 152400 w 209550"/>
              <a:gd name="connsiteY2" fmla="*/ 43353 h 95741"/>
              <a:gd name="connsiteX3" fmla="*/ 123825 w 209550"/>
              <a:gd name="connsiteY3" fmla="*/ 19541 h 95741"/>
              <a:gd name="connsiteX4" fmla="*/ 104775 w 209550"/>
              <a:gd name="connsiteY4" fmla="*/ 14778 h 95741"/>
              <a:gd name="connsiteX5" fmla="*/ 0 w 209550"/>
              <a:gd name="connsiteY5" fmla="*/ 5253 h 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95741">
                <a:moveTo>
                  <a:pt x="209550" y="95741"/>
                </a:moveTo>
                <a:cubicBezTo>
                  <a:pt x="200941" y="69913"/>
                  <a:pt x="205349" y="65065"/>
                  <a:pt x="180975" y="52878"/>
                </a:cubicBezTo>
                <a:cubicBezTo>
                  <a:pt x="171995" y="48388"/>
                  <a:pt x="152400" y="43353"/>
                  <a:pt x="152400" y="43353"/>
                </a:cubicBezTo>
                <a:cubicBezTo>
                  <a:pt x="143819" y="34772"/>
                  <a:pt x="135427" y="24513"/>
                  <a:pt x="123825" y="19541"/>
                </a:cubicBezTo>
                <a:cubicBezTo>
                  <a:pt x="117809" y="16963"/>
                  <a:pt x="111125" y="16366"/>
                  <a:pt x="104775" y="14778"/>
                </a:cubicBezTo>
                <a:cubicBezTo>
                  <a:pt x="65390" y="-11478"/>
                  <a:pt x="96211" y="5253"/>
                  <a:pt x="0" y="525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F2C89A-A7E7-4615-90FA-CA9999810B0E}"/>
              </a:ext>
            </a:extLst>
          </p:cNvPr>
          <p:cNvSpPr/>
          <p:nvPr/>
        </p:nvSpPr>
        <p:spPr>
          <a:xfrm>
            <a:off x="3328988" y="2100263"/>
            <a:ext cx="2352675" cy="347662"/>
          </a:xfrm>
          <a:custGeom>
            <a:avLst/>
            <a:gdLst>
              <a:gd name="connsiteX0" fmla="*/ 0 w 2352675"/>
              <a:gd name="connsiteY0" fmla="*/ 0 h 347662"/>
              <a:gd name="connsiteX1" fmla="*/ 257175 w 2352675"/>
              <a:gd name="connsiteY1" fmla="*/ 14287 h 347662"/>
              <a:gd name="connsiteX2" fmla="*/ 261937 w 2352675"/>
              <a:gd name="connsiteY2" fmla="*/ 28575 h 347662"/>
              <a:gd name="connsiteX3" fmla="*/ 290512 w 2352675"/>
              <a:gd name="connsiteY3" fmla="*/ 38100 h 347662"/>
              <a:gd name="connsiteX4" fmla="*/ 628650 w 2352675"/>
              <a:gd name="connsiteY4" fmla="*/ 47625 h 347662"/>
              <a:gd name="connsiteX5" fmla="*/ 681037 w 2352675"/>
              <a:gd name="connsiteY5" fmla="*/ 66675 h 347662"/>
              <a:gd name="connsiteX6" fmla="*/ 728662 w 2352675"/>
              <a:gd name="connsiteY6" fmla="*/ 80962 h 347662"/>
              <a:gd name="connsiteX7" fmla="*/ 771525 w 2352675"/>
              <a:gd name="connsiteY7" fmla="*/ 95250 h 347662"/>
              <a:gd name="connsiteX8" fmla="*/ 785812 w 2352675"/>
              <a:gd name="connsiteY8" fmla="*/ 104775 h 347662"/>
              <a:gd name="connsiteX9" fmla="*/ 800100 w 2352675"/>
              <a:gd name="connsiteY9" fmla="*/ 109537 h 347662"/>
              <a:gd name="connsiteX10" fmla="*/ 1081087 w 2352675"/>
              <a:gd name="connsiteY10" fmla="*/ 119062 h 347662"/>
              <a:gd name="connsiteX11" fmla="*/ 1114425 w 2352675"/>
              <a:gd name="connsiteY11" fmla="*/ 138112 h 347662"/>
              <a:gd name="connsiteX12" fmla="*/ 1128712 w 2352675"/>
              <a:gd name="connsiteY12" fmla="*/ 142875 h 347662"/>
              <a:gd name="connsiteX13" fmla="*/ 1162050 w 2352675"/>
              <a:gd name="connsiteY13" fmla="*/ 157162 h 347662"/>
              <a:gd name="connsiteX14" fmla="*/ 1195387 w 2352675"/>
              <a:gd name="connsiteY14" fmla="*/ 171450 h 347662"/>
              <a:gd name="connsiteX15" fmla="*/ 1209675 w 2352675"/>
              <a:gd name="connsiteY15" fmla="*/ 180975 h 347662"/>
              <a:gd name="connsiteX16" fmla="*/ 1228725 w 2352675"/>
              <a:gd name="connsiteY16" fmla="*/ 185737 h 347662"/>
              <a:gd name="connsiteX17" fmla="*/ 1243012 w 2352675"/>
              <a:gd name="connsiteY17" fmla="*/ 190500 h 347662"/>
              <a:gd name="connsiteX18" fmla="*/ 1257300 w 2352675"/>
              <a:gd name="connsiteY18" fmla="*/ 204787 h 347662"/>
              <a:gd name="connsiteX19" fmla="*/ 1347787 w 2352675"/>
              <a:gd name="connsiteY19" fmla="*/ 219075 h 347662"/>
              <a:gd name="connsiteX20" fmla="*/ 1366837 w 2352675"/>
              <a:gd name="connsiteY20" fmla="*/ 228600 h 347662"/>
              <a:gd name="connsiteX21" fmla="*/ 1585912 w 2352675"/>
              <a:gd name="connsiteY21" fmla="*/ 242887 h 347662"/>
              <a:gd name="connsiteX22" fmla="*/ 1671637 w 2352675"/>
              <a:gd name="connsiteY22" fmla="*/ 257175 h 347662"/>
              <a:gd name="connsiteX23" fmla="*/ 1690687 w 2352675"/>
              <a:gd name="connsiteY23" fmla="*/ 261937 h 347662"/>
              <a:gd name="connsiteX24" fmla="*/ 1728787 w 2352675"/>
              <a:gd name="connsiteY24" fmla="*/ 276225 h 347662"/>
              <a:gd name="connsiteX25" fmla="*/ 1762125 w 2352675"/>
              <a:gd name="connsiteY25" fmla="*/ 290512 h 347662"/>
              <a:gd name="connsiteX26" fmla="*/ 1852612 w 2352675"/>
              <a:gd name="connsiteY26" fmla="*/ 304800 h 347662"/>
              <a:gd name="connsiteX27" fmla="*/ 1871662 w 2352675"/>
              <a:gd name="connsiteY27" fmla="*/ 314325 h 347662"/>
              <a:gd name="connsiteX28" fmla="*/ 1905000 w 2352675"/>
              <a:gd name="connsiteY28" fmla="*/ 323850 h 347662"/>
              <a:gd name="connsiteX29" fmla="*/ 1962150 w 2352675"/>
              <a:gd name="connsiteY29" fmla="*/ 347662 h 347662"/>
              <a:gd name="connsiteX30" fmla="*/ 2352675 w 2352675"/>
              <a:gd name="connsiteY30" fmla="*/ 338137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52675" h="347662">
                <a:moveTo>
                  <a:pt x="0" y="0"/>
                </a:moveTo>
                <a:cubicBezTo>
                  <a:pt x="42074" y="1451"/>
                  <a:pt x="209593" y="5136"/>
                  <a:pt x="257175" y="14287"/>
                </a:cubicBezTo>
                <a:cubicBezTo>
                  <a:pt x="262105" y="15235"/>
                  <a:pt x="257852" y="25657"/>
                  <a:pt x="261937" y="28575"/>
                </a:cubicBezTo>
                <a:cubicBezTo>
                  <a:pt x="270107" y="34411"/>
                  <a:pt x="280476" y="37817"/>
                  <a:pt x="290512" y="38100"/>
                </a:cubicBezTo>
                <a:lnTo>
                  <a:pt x="628650" y="47625"/>
                </a:lnTo>
                <a:cubicBezTo>
                  <a:pt x="697592" y="57473"/>
                  <a:pt x="633386" y="42849"/>
                  <a:pt x="681037" y="66675"/>
                </a:cubicBezTo>
                <a:cubicBezTo>
                  <a:pt x="703121" y="77717"/>
                  <a:pt x="708151" y="74125"/>
                  <a:pt x="728662" y="80962"/>
                </a:cubicBezTo>
                <a:cubicBezTo>
                  <a:pt x="782479" y="98900"/>
                  <a:pt x="725862" y="83833"/>
                  <a:pt x="771525" y="95250"/>
                </a:cubicBezTo>
                <a:cubicBezTo>
                  <a:pt x="776287" y="98425"/>
                  <a:pt x="780693" y="102215"/>
                  <a:pt x="785812" y="104775"/>
                </a:cubicBezTo>
                <a:cubicBezTo>
                  <a:pt x="790302" y="107020"/>
                  <a:pt x="795086" y="109294"/>
                  <a:pt x="800100" y="109537"/>
                </a:cubicBezTo>
                <a:cubicBezTo>
                  <a:pt x="893707" y="114066"/>
                  <a:pt x="987425" y="115887"/>
                  <a:pt x="1081087" y="119062"/>
                </a:cubicBezTo>
                <a:cubicBezTo>
                  <a:pt x="1133635" y="129573"/>
                  <a:pt x="1084060" y="113820"/>
                  <a:pt x="1114425" y="138112"/>
                </a:cubicBezTo>
                <a:cubicBezTo>
                  <a:pt x="1118345" y="141248"/>
                  <a:pt x="1124098" y="140897"/>
                  <a:pt x="1128712" y="142875"/>
                </a:cubicBezTo>
                <a:cubicBezTo>
                  <a:pt x="1169889" y="160523"/>
                  <a:pt x="1128555" y="145999"/>
                  <a:pt x="1162050" y="157162"/>
                </a:cubicBezTo>
                <a:cubicBezTo>
                  <a:pt x="1197916" y="181073"/>
                  <a:pt x="1152335" y="152999"/>
                  <a:pt x="1195387" y="171450"/>
                </a:cubicBezTo>
                <a:cubicBezTo>
                  <a:pt x="1200648" y="173705"/>
                  <a:pt x="1204414" y="178720"/>
                  <a:pt x="1209675" y="180975"/>
                </a:cubicBezTo>
                <a:cubicBezTo>
                  <a:pt x="1215691" y="183553"/>
                  <a:pt x="1222431" y="183939"/>
                  <a:pt x="1228725" y="185737"/>
                </a:cubicBezTo>
                <a:cubicBezTo>
                  <a:pt x="1233552" y="187116"/>
                  <a:pt x="1238250" y="188912"/>
                  <a:pt x="1243012" y="190500"/>
                </a:cubicBezTo>
                <a:cubicBezTo>
                  <a:pt x="1247775" y="195262"/>
                  <a:pt x="1252126" y="200475"/>
                  <a:pt x="1257300" y="204787"/>
                </a:cubicBezTo>
                <a:cubicBezTo>
                  <a:pt x="1285096" y="227950"/>
                  <a:pt x="1299960" y="216085"/>
                  <a:pt x="1347787" y="219075"/>
                </a:cubicBezTo>
                <a:cubicBezTo>
                  <a:pt x="1354137" y="222250"/>
                  <a:pt x="1359773" y="227894"/>
                  <a:pt x="1366837" y="228600"/>
                </a:cubicBezTo>
                <a:cubicBezTo>
                  <a:pt x="1439654" y="235882"/>
                  <a:pt x="1585912" y="242887"/>
                  <a:pt x="1585912" y="242887"/>
                </a:cubicBezTo>
                <a:cubicBezTo>
                  <a:pt x="1614487" y="247650"/>
                  <a:pt x="1643533" y="250150"/>
                  <a:pt x="1671637" y="257175"/>
                </a:cubicBezTo>
                <a:cubicBezTo>
                  <a:pt x="1677987" y="258762"/>
                  <a:pt x="1684477" y="259867"/>
                  <a:pt x="1690687" y="261937"/>
                </a:cubicBezTo>
                <a:cubicBezTo>
                  <a:pt x="1703555" y="266226"/>
                  <a:pt x="1716267" y="271008"/>
                  <a:pt x="1728787" y="276225"/>
                </a:cubicBezTo>
                <a:cubicBezTo>
                  <a:pt x="1744537" y="282788"/>
                  <a:pt x="1746610" y="287188"/>
                  <a:pt x="1762125" y="290512"/>
                </a:cubicBezTo>
                <a:cubicBezTo>
                  <a:pt x="1803477" y="299373"/>
                  <a:pt x="1813939" y="299965"/>
                  <a:pt x="1852612" y="304800"/>
                </a:cubicBezTo>
                <a:cubicBezTo>
                  <a:pt x="1858962" y="307975"/>
                  <a:pt x="1865014" y="311832"/>
                  <a:pt x="1871662" y="314325"/>
                </a:cubicBezTo>
                <a:cubicBezTo>
                  <a:pt x="1943941" y="341429"/>
                  <a:pt x="1847411" y="300815"/>
                  <a:pt x="1905000" y="323850"/>
                </a:cubicBezTo>
                <a:cubicBezTo>
                  <a:pt x="1924161" y="331515"/>
                  <a:pt x="1962150" y="347662"/>
                  <a:pt x="1962150" y="347662"/>
                </a:cubicBezTo>
                <a:lnTo>
                  <a:pt x="2352675" y="338137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8A555-A1A3-406B-BDDB-969D4BC7CE46}"/>
              </a:ext>
            </a:extLst>
          </p:cNvPr>
          <p:cNvSpPr txBox="1"/>
          <p:nvPr/>
        </p:nvSpPr>
        <p:spPr>
          <a:xfrm rot="454020">
            <a:off x="2580643" y="2582907"/>
            <a:ext cx="2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GWF-GWT exchange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03B2A6-C4E1-44E5-9960-FEA16671D27F}"/>
              </a:ext>
            </a:extLst>
          </p:cNvPr>
          <p:cNvSpPr/>
          <p:nvPr/>
        </p:nvSpPr>
        <p:spPr>
          <a:xfrm>
            <a:off x="3590925" y="1981200"/>
            <a:ext cx="1895475" cy="147638"/>
          </a:xfrm>
          <a:custGeom>
            <a:avLst/>
            <a:gdLst>
              <a:gd name="connsiteX0" fmla="*/ 0 w 1895475"/>
              <a:gd name="connsiteY0" fmla="*/ 147638 h 147638"/>
              <a:gd name="connsiteX1" fmla="*/ 28575 w 1895475"/>
              <a:gd name="connsiteY1" fmla="*/ 142875 h 147638"/>
              <a:gd name="connsiteX2" fmla="*/ 80963 w 1895475"/>
              <a:gd name="connsiteY2" fmla="*/ 138113 h 147638"/>
              <a:gd name="connsiteX3" fmla="*/ 114300 w 1895475"/>
              <a:gd name="connsiteY3" fmla="*/ 128588 h 147638"/>
              <a:gd name="connsiteX4" fmla="*/ 157163 w 1895475"/>
              <a:gd name="connsiteY4" fmla="*/ 123825 h 147638"/>
              <a:gd name="connsiteX5" fmla="*/ 219075 w 1895475"/>
              <a:gd name="connsiteY5" fmla="*/ 109538 h 147638"/>
              <a:gd name="connsiteX6" fmla="*/ 276225 w 1895475"/>
              <a:gd name="connsiteY6" fmla="*/ 95250 h 147638"/>
              <a:gd name="connsiteX7" fmla="*/ 295275 w 1895475"/>
              <a:gd name="connsiteY7" fmla="*/ 80963 h 147638"/>
              <a:gd name="connsiteX8" fmla="*/ 314325 w 1895475"/>
              <a:gd name="connsiteY8" fmla="*/ 76200 h 147638"/>
              <a:gd name="connsiteX9" fmla="*/ 376238 w 1895475"/>
              <a:gd name="connsiteY9" fmla="*/ 61913 h 147638"/>
              <a:gd name="connsiteX10" fmla="*/ 485775 w 1895475"/>
              <a:gd name="connsiteY10" fmla="*/ 42863 h 147638"/>
              <a:gd name="connsiteX11" fmla="*/ 633413 w 1895475"/>
              <a:gd name="connsiteY11" fmla="*/ 28575 h 147638"/>
              <a:gd name="connsiteX12" fmla="*/ 1276350 w 1895475"/>
              <a:gd name="connsiteY12" fmla="*/ 4763 h 147638"/>
              <a:gd name="connsiteX13" fmla="*/ 1423988 w 1895475"/>
              <a:gd name="connsiteY13" fmla="*/ 0 h 147638"/>
              <a:gd name="connsiteX14" fmla="*/ 1585913 w 1895475"/>
              <a:gd name="connsiteY14" fmla="*/ 9525 h 147638"/>
              <a:gd name="connsiteX15" fmla="*/ 1733550 w 1895475"/>
              <a:gd name="connsiteY15" fmla="*/ 28575 h 147638"/>
              <a:gd name="connsiteX16" fmla="*/ 1785938 w 1895475"/>
              <a:gd name="connsiteY16" fmla="*/ 38100 h 147638"/>
              <a:gd name="connsiteX17" fmla="*/ 1800225 w 1895475"/>
              <a:gd name="connsiteY17" fmla="*/ 42863 h 147638"/>
              <a:gd name="connsiteX18" fmla="*/ 1881188 w 1895475"/>
              <a:gd name="connsiteY18" fmla="*/ 47625 h 147638"/>
              <a:gd name="connsiteX19" fmla="*/ 1895475 w 1895475"/>
              <a:gd name="connsiteY19" fmla="*/ 5715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95475" h="147638">
                <a:moveTo>
                  <a:pt x="0" y="147638"/>
                </a:moveTo>
                <a:cubicBezTo>
                  <a:pt x="9525" y="146050"/>
                  <a:pt x="18985" y="144003"/>
                  <a:pt x="28575" y="142875"/>
                </a:cubicBezTo>
                <a:cubicBezTo>
                  <a:pt x="45990" y="140826"/>
                  <a:pt x="63667" y="140996"/>
                  <a:pt x="80963" y="138113"/>
                </a:cubicBezTo>
                <a:cubicBezTo>
                  <a:pt x="92363" y="136213"/>
                  <a:pt x="102941" y="130718"/>
                  <a:pt x="114300" y="128588"/>
                </a:cubicBezTo>
                <a:cubicBezTo>
                  <a:pt x="128429" y="125939"/>
                  <a:pt x="142913" y="125725"/>
                  <a:pt x="157163" y="123825"/>
                </a:cubicBezTo>
                <a:cubicBezTo>
                  <a:pt x="203548" y="117640"/>
                  <a:pt x="168781" y="121145"/>
                  <a:pt x="219075" y="109538"/>
                </a:cubicBezTo>
                <a:cubicBezTo>
                  <a:pt x="281602" y="95108"/>
                  <a:pt x="213485" y="116163"/>
                  <a:pt x="276225" y="95250"/>
                </a:cubicBezTo>
                <a:cubicBezTo>
                  <a:pt x="282575" y="90488"/>
                  <a:pt x="288176" y="84513"/>
                  <a:pt x="295275" y="80963"/>
                </a:cubicBezTo>
                <a:cubicBezTo>
                  <a:pt x="301129" y="78036"/>
                  <a:pt x="308056" y="78081"/>
                  <a:pt x="314325" y="76200"/>
                </a:cubicBezTo>
                <a:cubicBezTo>
                  <a:pt x="361866" y="61937"/>
                  <a:pt x="323663" y="69423"/>
                  <a:pt x="376238" y="61913"/>
                </a:cubicBezTo>
                <a:cubicBezTo>
                  <a:pt x="417910" y="34131"/>
                  <a:pt x="380171" y="56064"/>
                  <a:pt x="485775" y="42863"/>
                </a:cubicBezTo>
                <a:cubicBezTo>
                  <a:pt x="585656" y="30378"/>
                  <a:pt x="536434" y="35041"/>
                  <a:pt x="633413" y="28575"/>
                </a:cubicBezTo>
                <a:cubicBezTo>
                  <a:pt x="896862" y="-20820"/>
                  <a:pt x="672474" y="16841"/>
                  <a:pt x="1276350" y="4763"/>
                </a:cubicBezTo>
                <a:cubicBezTo>
                  <a:pt x="1325578" y="3778"/>
                  <a:pt x="1374775" y="1588"/>
                  <a:pt x="1423988" y="0"/>
                </a:cubicBezTo>
                <a:cubicBezTo>
                  <a:pt x="1477963" y="3175"/>
                  <a:pt x="1532074" y="4555"/>
                  <a:pt x="1585913" y="9525"/>
                </a:cubicBezTo>
                <a:cubicBezTo>
                  <a:pt x="1635323" y="14086"/>
                  <a:pt x="1684730" y="19699"/>
                  <a:pt x="1733550" y="28575"/>
                </a:cubicBezTo>
                <a:cubicBezTo>
                  <a:pt x="1751013" y="31750"/>
                  <a:pt x="1768583" y="34381"/>
                  <a:pt x="1785938" y="38100"/>
                </a:cubicBezTo>
                <a:cubicBezTo>
                  <a:pt x="1790847" y="39152"/>
                  <a:pt x="1795230" y="42363"/>
                  <a:pt x="1800225" y="42863"/>
                </a:cubicBezTo>
                <a:cubicBezTo>
                  <a:pt x="1827125" y="45553"/>
                  <a:pt x="1854200" y="46038"/>
                  <a:pt x="1881188" y="47625"/>
                </a:cubicBezTo>
                <a:lnTo>
                  <a:pt x="1895475" y="5715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3DF52B5-7289-4C8B-963D-1D364B5183C8}"/>
              </a:ext>
            </a:extLst>
          </p:cNvPr>
          <p:cNvSpPr/>
          <p:nvPr/>
        </p:nvSpPr>
        <p:spPr>
          <a:xfrm rot="445179">
            <a:off x="4842092" y="2070150"/>
            <a:ext cx="486129" cy="130227"/>
          </a:xfrm>
          <a:prstGeom prst="parallelogram">
            <a:avLst>
              <a:gd name="adj" fmla="val 138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05F4C7C6-638C-457B-A592-E6C41192C465}"/>
              </a:ext>
            </a:extLst>
          </p:cNvPr>
          <p:cNvSpPr/>
          <p:nvPr/>
        </p:nvSpPr>
        <p:spPr>
          <a:xfrm rot="4075727">
            <a:off x="5118127" y="1837879"/>
            <a:ext cx="158035" cy="292366"/>
          </a:xfrm>
          <a:prstGeom prst="curvedRightArrow">
            <a:avLst>
              <a:gd name="adj1" fmla="val 25000"/>
              <a:gd name="adj2" fmla="val 92500"/>
              <a:gd name="adj3" fmla="val 696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DB3177-0420-4159-84C8-E2BAC9E463FD}"/>
              </a:ext>
            </a:extLst>
          </p:cNvPr>
          <p:cNvCxnSpPr>
            <a:cxnSpLocks/>
          </p:cNvCxnSpPr>
          <p:nvPr/>
        </p:nvCxnSpPr>
        <p:spPr>
          <a:xfrm flipV="1">
            <a:off x="5334595" y="1538289"/>
            <a:ext cx="223243" cy="40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ECE9AC-BA1E-4829-B9AD-61B1125B53A9}"/>
              </a:ext>
            </a:extLst>
          </p:cNvPr>
          <p:cNvSpPr txBox="1"/>
          <p:nvPr/>
        </p:nvSpPr>
        <p:spPr>
          <a:xfrm>
            <a:off x="4318981" y="960601"/>
            <a:ext cx="247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flopy.mf6.Modflow</a:t>
            </a:r>
            <a:r>
              <a:rPr lang="en-US" sz="1200" b="1" dirty="0">
                <a:latin typeface="Consolas" panose="020B0609020204030204" pitchFamily="49" charset="0"/>
              </a:rPr>
              <a:t>Gwfmvr</a:t>
            </a:r>
            <a:r>
              <a:rPr lang="en-US" sz="1200" dirty="0">
                <a:latin typeface="Consolas" panose="020B0609020204030204" pitchFamily="49" charset="0"/>
              </a:rPr>
              <a:t>() and flopy.mf6.Modflow.</a:t>
            </a:r>
            <a:r>
              <a:rPr lang="en-US" sz="1200" b="1" dirty="0">
                <a:latin typeface="Consolas" panose="020B0609020204030204" pitchFamily="49" charset="0"/>
              </a:rPr>
              <a:t>Gwtmvt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0D03E2-47A9-4FF5-8FBD-79F7345640F0}"/>
              </a:ext>
            </a:extLst>
          </p:cNvPr>
          <p:cNvSpPr txBox="1"/>
          <p:nvPr/>
        </p:nvSpPr>
        <p:spPr>
          <a:xfrm>
            <a:off x="3790949" y="403969"/>
            <a:ext cx="142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Model #1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E81BC59-A441-4105-BBCB-C0EE452A5349}"/>
              </a:ext>
            </a:extLst>
          </p:cNvPr>
          <p:cNvSpPr/>
          <p:nvPr/>
        </p:nvSpPr>
        <p:spPr>
          <a:xfrm rot="459308">
            <a:off x="6510201" y="2369104"/>
            <a:ext cx="4211091" cy="1304718"/>
          </a:xfrm>
          <a:prstGeom prst="cube">
            <a:avLst>
              <a:gd name="adj" fmla="val 6710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F47182-BE11-4AA5-AEA6-364E948ABFCE}"/>
              </a:ext>
            </a:extLst>
          </p:cNvPr>
          <p:cNvSpPr/>
          <p:nvPr/>
        </p:nvSpPr>
        <p:spPr>
          <a:xfrm rot="605358">
            <a:off x="7281877" y="2581284"/>
            <a:ext cx="581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DB79C2D-7F19-4B1D-8378-A0D4D1CC81A9}"/>
              </a:ext>
            </a:extLst>
          </p:cNvPr>
          <p:cNvSpPr/>
          <p:nvPr/>
        </p:nvSpPr>
        <p:spPr>
          <a:xfrm>
            <a:off x="7086615" y="2499831"/>
            <a:ext cx="209550" cy="95741"/>
          </a:xfrm>
          <a:custGeom>
            <a:avLst/>
            <a:gdLst>
              <a:gd name="connsiteX0" fmla="*/ 209550 w 209550"/>
              <a:gd name="connsiteY0" fmla="*/ 95741 h 95741"/>
              <a:gd name="connsiteX1" fmla="*/ 180975 w 209550"/>
              <a:gd name="connsiteY1" fmla="*/ 52878 h 95741"/>
              <a:gd name="connsiteX2" fmla="*/ 152400 w 209550"/>
              <a:gd name="connsiteY2" fmla="*/ 43353 h 95741"/>
              <a:gd name="connsiteX3" fmla="*/ 123825 w 209550"/>
              <a:gd name="connsiteY3" fmla="*/ 19541 h 95741"/>
              <a:gd name="connsiteX4" fmla="*/ 104775 w 209550"/>
              <a:gd name="connsiteY4" fmla="*/ 14778 h 95741"/>
              <a:gd name="connsiteX5" fmla="*/ 0 w 209550"/>
              <a:gd name="connsiteY5" fmla="*/ 5253 h 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95741">
                <a:moveTo>
                  <a:pt x="209550" y="95741"/>
                </a:moveTo>
                <a:cubicBezTo>
                  <a:pt x="200941" y="69913"/>
                  <a:pt x="205349" y="65065"/>
                  <a:pt x="180975" y="52878"/>
                </a:cubicBezTo>
                <a:cubicBezTo>
                  <a:pt x="171995" y="48388"/>
                  <a:pt x="152400" y="43353"/>
                  <a:pt x="152400" y="43353"/>
                </a:cubicBezTo>
                <a:cubicBezTo>
                  <a:pt x="143819" y="34772"/>
                  <a:pt x="135427" y="24513"/>
                  <a:pt x="123825" y="19541"/>
                </a:cubicBezTo>
                <a:cubicBezTo>
                  <a:pt x="117809" y="16963"/>
                  <a:pt x="111125" y="16366"/>
                  <a:pt x="104775" y="14778"/>
                </a:cubicBezTo>
                <a:cubicBezTo>
                  <a:pt x="65390" y="-11478"/>
                  <a:pt x="96211" y="5253"/>
                  <a:pt x="0" y="525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A65AFA5-613A-4EEA-B700-86252C7D54A1}"/>
              </a:ext>
            </a:extLst>
          </p:cNvPr>
          <p:cNvSpPr/>
          <p:nvPr/>
        </p:nvSpPr>
        <p:spPr>
          <a:xfrm>
            <a:off x="7848615" y="2738447"/>
            <a:ext cx="2352675" cy="347662"/>
          </a:xfrm>
          <a:custGeom>
            <a:avLst/>
            <a:gdLst>
              <a:gd name="connsiteX0" fmla="*/ 0 w 2352675"/>
              <a:gd name="connsiteY0" fmla="*/ 0 h 347662"/>
              <a:gd name="connsiteX1" fmla="*/ 257175 w 2352675"/>
              <a:gd name="connsiteY1" fmla="*/ 14287 h 347662"/>
              <a:gd name="connsiteX2" fmla="*/ 261937 w 2352675"/>
              <a:gd name="connsiteY2" fmla="*/ 28575 h 347662"/>
              <a:gd name="connsiteX3" fmla="*/ 290512 w 2352675"/>
              <a:gd name="connsiteY3" fmla="*/ 38100 h 347662"/>
              <a:gd name="connsiteX4" fmla="*/ 628650 w 2352675"/>
              <a:gd name="connsiteY4" fmla="*/ 47625 h 347662"/>
              <a:gd name="connsiteX5" fmla="*/ 681037 w 2352675"/>
              <a:gd name="connsiteY5" fmla="*/ 66675 h 347662"/>
              <a:gd name="connsiteX6" fmla="*/ 728662 w 2352675"/>
              <a:gd name="connsiteY6" fmla="*/ 80962 h 347662"/>
              <a:gd name="connsiteX7" fmla="*/ 771525 w 2352675"/>
              <a:gd name="connsiteY7" fmla="*/ 95250 h 347662"/>
              <a:gd name="connsiteX8" fmla="*/ 785812 w 2352675"/>
              <a:gd name="connsiteY8" fmla="*/ 104775 h 347662"/>
              <a:gd name="connsiteX9" fmla="*/ 800100 w 2352675"/>
              <a:gd name="connsiteY9" fmla="*/ 109537 h 347662"/>
              <a:gd name="connsiteX10" fmla="*/ 1081087 w 2352675"/>
              <a:gd name="connsiteY10" fmla="*/ 119062 h 347662"/>
              <a:gd name="connsiteX11" fmla="*/ 1114425 w 2352675"/>
              <a:gd name="connsiteY11" fmla="*/ 138112 h 347662"/>
              <a:gd name="connsiteX12" fmla="*/ 1128712 w 2352675"/>
              <a:gd name="connsiteY12" fmla="*/ 142875 h 347662"/>
              <a:gd name="connsiteX13" fmla="*/ 1162050 w 2352675"/>
              <a:gd name="connsiteY13" fmla="*/ 157162 h 347662"/>
              <a:gd name="connsiteX14" fmla="*/ 1195387 w 2352675"/>
              <a:gd name="connsiteY14" fmla="*/ 171450 h 347662"/>
              <a:gd name="connsiteX15" fmla="*/ 1209675 w 2352675"/>
              <a:gd name="connsiteY15" fmla="*/ 180975 h 347662"/>
              <a:gd name="connsiteX16" fmla="*/ 1228725 w 2352675"/>
              <a:gd name="connsiteY16" fmla="*/ 185737 h 347662"/>
              <a:gd name="connsiteX17" fmla="*/ 1243012 w 2352675"/>
              <a:gd name="connsiteY17" fmla="*/ 190500 h 347662"/>
              <a:gd name="connsiteX18" fmla="*/ 1257300 w 2352675"/>
              <a:gd name="connsiteY18" fmla="*/ 204787 h 347662"/>
              <a:gd name="connsiteX19" fmla="*/ 1347787 w 2352675"/>
              <a:gd name="connsiteY19" fmla="*/ 219075 h 347662"/>
              <a:gd name="connsiteX20" fmla="*/ 1366837 w 2352675"/>
              <a:gd name="connsiteY20" fmla="*/ 228600 h 347662"/>
              <a:gd name="connsiteX21" fmla="*/ 1585912 w 2352675"/>
              <a:gd name="connsiteY21" fmla="*/ 242887 h 347662"/>
              <a:gd name="connsiteX22" fmla="*/ 1671637 w 2352675"/>
              <a:gd name="connsiteY22" fmla="*/ 257175 h 347662"/>
              <a:gd name="connsiteX23" fmla="*/ 1690687 w 2352675"/>
              <a:gd name="connsiteY23" fmla="*/ 261937 h 347662"/>
              <a:gd name="connsiteX24" fmla="*/ 1728787 w 2352675"/>
              <a:gd name="connsiteY24" fmla="*/ 276225 h 347662"/>
              <a:gd name="connsiteX25" fmla="*/ 1762125 w 2352675"/>
              <a:gd name="connsiteY25" fmla="*/ 290512 h 347662"/>
              <a:gd name="connsiteX26" fmla="*/ 1852612 w 2352675"/>
              <a:gd name="connsiteY26" fmla="*/ 304800 h 347662"/>
              <a:gd name="connsiteX27" fmla="*/ 1871662 w 2352675"/>
              <a:gd name="connsiteY27" fmla="*/ 314325 h 347662"/>
              <a:gd name="connsiteX28" fmla="*/ 1905000 w 2352675"/>
              <a:gd name="connsiteY28" fmla="*/ 323850 h 347662"/>
              <a:gd name="connsiteX29" fmla="*/ 1962150 w 2352675"/>
              <a:gd name="connsiteY29" fmla="*/ 347662 h 347662"/>
              <a:gd name="connsiteX30" fmla="*/ 2352675 w 2352675"/>
              <a:gd name="connsiteY30" fmla="*/ 338137 h 34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52675" h="347662">
                <a:moveTo>
                  <a:pt x="0" y="0"/>
                </a:moveTo>
                <a:cubicBezTo>
                  <a:pt x="42074" y="1451"/>
                  <a:pt x="209593" y="5136"/>
                  <a:pt x="257175" y="14287"/>
                </a:cubicBezTo>
                <a:cubicBezTo>
                  <a:pt x="262105" y="15235"/>
                  <a:pt x="257852" y="25657"/>
                  <a:pt x="261937" y="28575"/>
                </a:cubicBezTo>
                <a:cubicBezTo>
                  <a:pt x="270107" y="34411"/>
                  <a:pt x="280476" y="37817"/>
                  <a:pt x="290512" y="38100"/>
                </a:cubicBezTo>
                <a:lnTo>
                  <a:pt x="628650" y="47625"/>
                </a:lnTo>
                <a:cubicBezTo>
                  <a:pt x="697592" y="57473"/>
                  <a:pt x="633386" y="42849"/>
                  <a:pt x="681037" y="66675"/>
                </a:cubicBezTo>
                <a:cubicBezTo>
                  <a:pt x="703121" y="77717"/>
                  <a:pt x="708151" y="74125"/>
                  <a:pt x="728662" y="80962"/>
                </a:cubicBezTo>
                <a:cubicBezTo>
                  <a:pt x="782479" y="98900"/>
                  <a:pt x="725862" y="83833"/>
                  <a:pt x="771525" y="95250"/>
                </a:cubicBezTo>
                <a:cubicBezTo>
                  <a:pt x="776287" y="98425"/>
                  <a:pt x="780693" y="102215"/>
                  <a:pt x="785812" y="104775"/>
                </a:cubicBezTo>
                <a:cubicBezTo>
                  <a:pt x="790302" y="107020"/>
                  <a:pt x="795086" y="109294"/>
                  <a:pt x="800100" y="109537"/>
                </a:cubicBezTo>
                <a:cubicBezTo>
                  <a:pt x="893707" y="114066"/>
                  <a:pt x="987425" y="115887"/>
                  <a:pt x="1081087" y="119062"/>
                </a:cubicBezTo>
                <a:cubicBezTo>
                  <a:pt x="1133635" y="129573"/>
                  <a:pt x="1084060" y="113820"/>
                  <a:pt x="1114425" y="138112"/>
                </a:cubicBezTo>
                <a:cubicBezTo>
                  <a:pt x="1118345" y="141248"/>
                  <a:pt x="1124098" y="140897"/>
                  <a:pt x="1128712" y="142875"/>
                </a:cubicBezTo>
                <a:cubicBezTo>
                  <a:pt x="1169889" y="160523"/>
                  <a:pt x="1128555" y="145999"/>
                  <a:pt x="1162050" y="157162"/>
                </a:cubicBezTo>
                <a:cubicBezTo>
                  <a:pt x="1197916" y="181073"/>
                  <a:pt x="1152335" y="152999"/>
                  <a:pt x="1195387" y="171450"/>
                </a:cubicBezTo>
                <a:cubicBezTo>
                  <a:pt x="1200648" y="173705"/>
                  <a:pt x="1204414" y="178720"/>
                  <a:pt x="1209675" y="180975"/>
                </a:cubicBezTo>
                <a:cubicBezTo>
                  <a:pt x="1215691" y="183553"/>
                  <a:pt x="1222431" y="183939"/>
                  <a:pt x="1228725" y="185737"/>
                </a:cubicBezTo>
                <a:cubicBezTo>
                  <a:pt x="1233552" y="187116"/>
                  <a:pt x="1238250" y="188912"/>
                  <a:pt x="1243012" y="190500"/>
                </a:cubicBezTo>
                <a:cubicBezTo>
                  <a:pt x="1247775" y="195262"/>
                  <a:pt x="1252126" y="200475"/>
                  <a:pt x="1257300" y="204787"/>
                </a:cubicBezTo>
                <a:cubicBezTo>
                  <a:pt x="1285096" y="227950"/>
                  <a:pt x="1299960" y="216085"/>
                  <a:pt x="1347787" y="219075"/>
                </a:cubicBezTo>
                <a:cubicBezTo>
                  <a:pt x="1354137" y="222250"/>
                  <a:pt x="1359773" y="227894"/>
                  <a:pt x="1366837" y="228600"/>
                </a:cubicBezTo>
                <a:cubicBezTo>
                  <a:pt x="1439654" y="235882"/>
                  <a:pt x="1585912" y="242887"/>
                  <a:pt x="1585912" y="242887"/>
                </a:cubicBezTo>
                <a:cubicBezTo>
                  <a:pt x="1614487" y="247650"/>
                  <a:pt x="1643533" y="250150"/>
                  <a:pt x="1671637" y="257175"/>
                </a:cubicBezTo>
                <a:cubicBezTo>
                  <a:pt x="1677987" y="258762"/>
                  <a:pt x="1684477" y="259867"/>
                  <a:pt x="1690687" y="261937"/>
                </a:cubicBezTo>
                <a:cubicBezTo>
                  <a:pt x="1703555" y="266226"/>
                  <a:pt x="1716267" y="271008"/>
                  <a:pt x="1728787" y="276225"/>
                </a:cubicBezTo>
                <a:cubicBezTo>
                  <a:pt x="1744537" y="282788"/>
                  <a:pt x="1746610" y="287188"/>
                  <a:pt x="1762125" y="290512"/>
                </a:cubicBezTo>
                <a:cubicBezTo>
                  <a:pt x="1803477" y="299373"/>
                  <a:pt x="1813939" y="299965"/>
                  <a:pt x="1852612" y="304800"/>
                </a:cubicBezTo>
                <a:cubicBezTo>
                  <a:pt x="1858962" y="307975"/>
                  <a:pt x="1865014" y="311832"/>
                  <a:pt x="1871662" y="314325"/>
                </a:cubicBezTo>
                <a:cubicBezTo>
                  <a:pt x="1943941" y="341429"/>
                  <a:pt x="1847411" y="300815"/>
                  <a:pt x="1905000" y="323850"/>
                </a:cubicBezTo>
                <a:cubicBezTo>
                  <a:pt x="1924161" y="331515"/>
                  <a:pt x="1962150" y="347662"/>
                  <a:pt x="1962150" y="347662"/>
                </a:cubicBezTo>
                <a:lnTo>
                  <a:pt x="2352675" y="338137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05FE1-C287-40A5-B017-D48C9A334440}"/>
              </a:ext>
            </a:extLst>
          </p:cNvPr>
          <p:cNvSpPr txBox="1"/>
          <p:nvPr/>
        </p:nvSpPr>
        <p:spPr>
          <a:xfrm rot="454020">
            <a:off x="7100270" y="3221091"/>
            <a:ext cx="23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GWF-GWT exchange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057938F-CB71-4986-A5A0-A6879C7D28E8}"/>
              </a:ext>
            </a:extLst>
          </p:cNvPr>
          <p:cNvSpPr/>
          <p:nvPr/>
        </p:nvSpPr>
        <p:spPr>
          <a:xfrm>
            <a:off x="8110552" y="2619384"/>
            <a:ext cx="1895475" cy="147638"/>
          </a:xfrm>
          <a:custGeom>
            <a:avLst/>
            <a:gdLst>
              <a:gd name="connsiteX0" fmla="*/ 0 w 1895475"/>
              <a:gd name="connsiteY0" fmla="*/ 147638 h 147638"/>
              <a:gd name="connsiteX1" fmla="*/ 28575 w 1895475"/>
              <a:gd name="connsiteY1" fmla="*/ 142875 h 147638"/>
              <a:gd name="connsiteX2" fmla="*/ 80963 w 1895475"/>
              <a:gd name="connsiteY2" fmla="*/ 138113 h 147638"/>
              <a:gd name="connsiteX3" fmla="*/ 114300 w 1895475"/>
              <a:gd name="connsiteY3" fmla="*/ 128588 h 147638"/>
              <a:gd name="connsiteX4" fmla="*/ 157163 w 1895475"/>
              <a:gd name="connsiteY4" fmla="*/ 123825 h 147638"/>
              <a:gd name="connsiteX5" fmla="*/ 219075 w 1895475"/>
              <a:gd name="connsiteY5" fmla="*/ 109538 h 147638"/>
              <a:gd name="connsiteX6" fmla="*/ 276225 w 1895475"/>
              <a:gd name="connsiteY6" fmla="*/ 95250 h 147638"/>
              <a:gd name="connsiteX7" fmla="*/ 295275 w 1895475"/>
              <a:gd name="connsiteY7" fmla="*/ 80963 h 147638"/>
              <a:gd name="connsiteX8" fmla="*/ 314325 w 1895475"/>
              <a:gd name="connsiteY8" fmla="*/ 76200 h 147638"/>
              <a:gd name="connsiteX9" fmla="*/ 376238 w 1895475"/>
              <a:gd name="connsiteY9" fmla="*/ 61913 h 147638"/>
              <a:gd name="connsiteX10" fmla="*/ 485775 w 1895475"/>
              <a:gd name="connsiteY10" fmla="*/ 42863 h 147638"/>
              <a:gd name="connsiteX11" fmla="*/ 633413 w 1895475"/>
              <a:gd name="connsiteY11" fmla="*/ 28575 h 147638"/>
              <a:gd name="connsiteX12" fmla="*/ 1276350 w 1895475"/>
              <a:gd name="connsiteY12" fmla="*/ 4763 h 147638"/>
              <a:gd name="connsiteX13" fmla="*/ 1423988 w 1895475"/>
              <a:gd name="connsiteY13" fmla="*/ 0 h 147638"/>
              <a:gd name="connsiteX14" fmla="*/ 1585913 w 1895475"/>
              <a:gd name="connsiteY14" fmla="*/ 9525 h 147638"/>
              <a:gd name="connsiteX15" fmla="*/ 1733550 w 1895475"/>
              <a:gd name="connsiteY15" fmla="*/ 28575 h 147638"/>
              <a:gd name="connsiteX16" fmla="*/ 1785938 w 1895475"/>
              <a:gd name="connsiteY16" fmla="*/ 38100 h 147638"/>
              <a:gd name="connsiteX17" fmla="*/ 1800225 w 1895475"/>
              <a:gd name="connsiteY17" fmla="*/ 42863 h 147638"/>
              <a:gd name="connsiteX18" fmla="*/ 1881188 w 1895475"/>
              <a:gd name="connsiteY18" fmla="*/ 47625 h 147638"/>
              <a:gd name="connsiteX19" fmla="*/ 1895475 w 1895475"/>
              <a:gd name="connsiteY19" fmla="*/ 57150 h 14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95475" h="147638">
                <a:moveTo>
                  <a:pt x="0" y="147638"/>
                </a:moveTo>
                <a:cubicBezTo>
                  <a:pt x="9525" y="146050"/>
                  <a:pt x="18985" y="144003"/>
                  <a:pt x="28575" y="142875"/>
                </a:cubicBezTo>
                <a:cubicBezTo>
                  <a:pt x="45990" y="140826"/>
                  <a:pt x="63667" y="140996"/>
                  <a:pt x="80963" y="138113"/>
                </a:cubicBezTo>
                <a:cubicBezTo>
                  <a:pt x="92363" y="136213"/>
                  <a:pt x="102941" y="130718"/>
                  <a:pt x="114300" y="128588"/>
                </a:cubicBezTo>
                <a:cubicBezTo>
                  <a:pt x="128429" y="125939"/>
                  <a:pt x="142913" y="125725"/>
                  <a:pt x="157163" y="123825"/>
                </a:cubicBezTo>
                <a:cubicBezTo>
                  <a:pt x="203548" y="117640"/>
                  <a:pt x="168781" y="121145"/>
                  <a:pt x="219075" y="109538"/>
                </a:cubicBezTo>
                <a:cubicBezTo>
                  <a:pt x="281602" y="95108"/>
                  <a:pt x="213485" y="116163"/>
                  <a:pt x="276225" y="95250"/>
                </a:cubicBezTo>
                <a:cubicBezTo>
                  <a:pt x="282575" y="90488"/>
                  <a:pt x="288176" y="84513"/>
                  <a:pt x="295275" y="80963"/>
                </a:cubicBezTo>
                <a:cubicBezTo>
                  <a:pt x="301129" y="78036"/>
                  <a:pt x="308056" y="78081"/>
                  <a:pt x="314325" y="76200"/>
                </a:cubicBezTo>
                <a:cubicBezTo>
                  <a:pt x="361866" y="61937"/>
                  <a:pt x="323663" y="69423"/>
                  <a:pt x="376238" y="61913"/>
                </a:cubicBezTo>
                <a:cubicBezTo>
                  <a:pt x="417910" y="34131"/>
                  <a:pt x="380171" y="56064"/>
                  <a:pt x="485775" y="42863"/>
                </a:cubicBezTo>
                <a:cubicBezTo>
                  <a:pt x="585656" y="30378"/>
                  <a:pt x="536434" y="35041"/>
                  <a:pt x="633413" y="28575"/>
                </a:cubicBezTo>
                <a:cubicBezTo>
                  <a:pt x="896862" y="-20820"/>
                  <a:pt x="672474" y="16841"/>
                  <a:pt x="1276350" y="4763"/>
                </a:cubicBezTo>
                <a:cubicBezTo>
                  <a:pt x="1325578" y="3778"/>
                  <a:pt x="1374775" y="1588"/>
                  <a:pt x="1423988" y="0"/>
                </a:cubicBezTo>
                <a:cubicBezTo>
                  <a:pt x="1477963" y="3175"/>
                  <a:pt x="1532074" y="4555"/>
                  <a:pt x="1585913" y="9525"/>
                </a:cubicBezTo>
                <a:cubicBezTo>
                  <a:pt x="1635323" y="14086"/>
                  <a:pt x="1684730" y="19699"/>
                  <a:pt x="1733550" y="28575"/>
                </a:cubicBezTo>
                <a:cubicBezTo>
                  <a:pt x="1751013" y="31750"/>
                  <a:pt x="1768583" y="34381"/>
                  <a:pt x="1785938" y="38100"/>
                </a:cubicBezTo>
                <a:cubicBezTo>
                  <a:pt x="1790847" y="39152"/>
                  <a:pt x="1795230" y="42363"/>
                  <a:pt x="1800225" y="42863"/>
                </a:cubicBezTo>
                <a:cubicBezTo>
                  <a:pt x="1827125" y="45553"/>
                  <a:pt x="1854200" y="46038"/>
                  <a:pt x="1881188" y="47625"/>
                </a:cubicBezTo>
                <a:lnTo>
                  <a:pt x="1895475" y="5715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42CCC8A-DCAA-488D-9199-ABA385EF00F9}"/>
              </a:ext>
            </a:extLst>
          </p:cNvPr>
          <p:cNvSpPr/>
          <p:nvPr/>
        </p:nvSpPr>
        <p:spPr>
          <a:xfrm rot="445179">
            <a:off x="9361719" y="2708334"/>
            <a:ext cx="486129" cy="130227"/>
          </a:xfrm>
          <a:prstGeom prst="parallelogram">
            <a:avLst>
              <a:gd name="adj" fmla="val 138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823E3063-EA2A-441F-9141-C0EFB1F5E27D}"/>
              </a:ext>
            </a:extLst>
          </p:cNvPr>
          <p:cNvSpPr/>
          <p:nvPr/>
        </p:nvSpPr>
        <p:spPr>
          <a:xfrm rot="4075727">
            <a:off x="9637754" y="2476063"/>
            <a:ext cx="158035" cy="292366"/>
          </a:xfrm>
          <a:prstGeom prst="curvedRightArrow">
            <a:avLst>
              <a:gd name="adj1" fmla="val 25000"/>
              <a:gd name="adj2" fmla="val 92500"/>
              <a:gd name="adj3" fmla="val 6968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27774-8603-4B33-BF4F-022209AE226A}"/>
              </a:ext>
            </a:extLst>
          </p:cNvPr>
          <p:cNvCxnSpPr>
            <a:cxnSpLocks/>
          </p:cNvCxnSpPr>
          <p:nvPr/>
        </p:nvCxnSpPr>
        <p:spPr>
          <a:xfrm flipV="1">
            <a:off x="9854222" y="2176473"/>
            <a:ext cx="223243" cy="40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D2E19C-1F2B-461A-82FB-465ED9E530EC}"/>
              </a:ext>
            </a:extLst>
          </p:cNvPr>
          <p:cNvSpPr txBox="1"/>
          <p:nvPr/>
        </p:nvSpPr>
        <p:spPr>
          <a:xfrm>
            <a:off x="8838608" y="1598785"/>
            <a:ext cx="247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flopy.mf6.Modflow</a:t>
            </a:r>
            <a:r>
              <a:rPr lang="en-US" sz="1200" b="1" dirty="0">
                <a:latin typeface="Consolas" panose="020B0609020204030204" pitchFamily="49" charset="0"/>
              </a:rPr>
              <a:t>Gwfmvr</a:t>
            </a:r>
            <a:r>
              <a:rPr lang="en-US" sz="1200" dirty="0">
                <a:latin typeface="Consolas" panose="020B0609020204030204" pitchFamily="49" charset="0"/>
              </a:rPr>
              <a:t>() and flopy.mf6.Modflow.</a:t>
            </a:r>
            <a:r>
              <a:rPr lang="en-US" sz="1200" b="1" dirty="0">
                <a:latin typeface="Consolas" panose="020B0609020204030204" pitchFamily="49" charset="0"/>
              </a:rPr>
              <a:t>Gwtmvt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3B4693-C257-4FA1-A744-140CEB3A4E88}"/>
              </a:ext>
            </a:extLst>
          </p:cNvPr>
          <p:cNvSpPr txBox="1"/>
          <p:nvPr/>
        </p:nvSpPr>
        <p:spPr>
          <a:xfrm>
            <a:off x="8396294" y="403960"/>
            <a:ext cx="142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Model #2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573428-4875-4BAE-AF15-010953738441}"/>
              </a:ext>
            </a:extLst>
          </p:cNvPr>
          <p:cNvCxnSpPr/>
          <p:nvPr/>
        </p:nvCxnSpPr>
        <p:spPr>
          <a:xfrm>
            <a:off x="5764545" y="2585140"/>
            <a:ext cx="1038225" cy="11906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A1E74F-C8F8-480E-ACCA-C36F715B27B9}"/>
              </a:ext>
            </a:extLst>
          </p:cNvPr>
          <p:cNvSpPr txBox="1"/>
          <p:nvPr/>
        </p:nvSpPr>
        <p:spPr>
          <a:xfrm>
            <a:off x="4105275" y="3351997"/>
            <a:ext cx="261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flopy.mf6.Modflow</a:t>
            </a:r>
            <a:r>
              <a:rPr lang="en-US" sz="1200" b="1" dirty="0">
                <a:latin typeface="Consolas" panose="020B0609020204030204" pitchFamily="49" charset="0"/>
              </a:rPr>
              <a:t>Gwfgwf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pPr algn="ctr"/>
            <a:endParaRPr lang="en-US" sz="1200" dirty="0"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(at some point, will add flopy.mf6.ModflowGwtgwt when it becomes available. Chris thinks a couple of months)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3334A6-E99A-4642-94FD-52310C2F4099}"/>
              </a:ext>
            </a:extLst>
          </p:cNvPr>
          <p:cNvCxnSpPr>
            <a:cxnSpLocks/>
          </p:cNvCxnSpPr>
          <p:nvPr/>
        </p:nvCxnSpPr>
        <p:spPr>
          <a:xfrm>
            <a:off x="5762415" y="2447925"/>
            <a:ext cx="1276395" cy="73658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9100C4-81AB-4028-BC10-1EE299BB2EDC}"/>
              </a:ext>
            </a:extLst>
          </p:cNvPr>
          <p:cNvCxnSpPr>
            <a:cxnSpLocks/>
          </p:cNvCxnSpPr>
          <p:nvPr/>
        </p:nvCxnSpPr>
        <p:spPr>
          <a:xfrm flipV="1">
            <a:off x="6496687" y="1800131"/>
            <a:ext cx="691706" cy="65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34D758-D8E5-4231-87F9-80E5D2998F9C}"/>
              </a:ext>
            </a:extLst>
          </p:cNvPr>
          <p:cNvCxnSpPr>
            <a:cxnSpLocks/>
          </p:cNvCxnSpPr>
          <p:nvPr/>
        </p:nvCxnSpPr>
        <p:spPr>
          <a:xfrm flipV="1">
            <a:off x="5605113" y="2704203"/>
            <a:ext cx="721448" cy="658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4B3FB9-2AB3-464F-84C5-69437D2551A0}"/>
              </a:ext>
            </a:extLst>
          </p:cNvPr>
          <p:cNvSpPr txBox="1"/>
          <p:nvPr/>
        </p:nvSpPr>
        <p:spPr>
          <a:xfrm>
            <a:off x="6466065" y="1581328"/>
            <a:ext cx="247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flopy.mf6.Modflow</a:t>
            </a:r>
            <a:r>
              <a:rPr lang="en-US" sz="1200" b="1" dirty="0">
                <a:latin typeface="Consolas" panose="020B0609020204030204" pitchFamily="49" charset="0"/>
              </a:rPr>
              <a:t>Mvr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510D62E-F2E6-4E55-A81B-870C0D868FE6}"/>
              </a:ext>
            </a:extLst>
          </p:cNvPr>
          <p:cNvSpPr/>
          <p:nvPr/>
        </p:nvSpPr>
        <p:spPr>
          <a:xfrm rot="445123">
            <a:off x="3796894" y="4830404"/>
            <a:ext cx="4162425" cy="361950"/>
          </a:xfrm>
          <a:prstGeom prst="rightArrow">
            <a:avLst>
              <a:gd name="adj1" fmla="val 63387"/>
              <a:gd name="adj2" fmla="val 14342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5000">
                <a:srgbClr val="00B0F0">
                  <a:alpha val="38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835D74-F248-4885-BDEB-A13FA5ED16C9}"/>
              </a:ext>
            </a:extLst>
          </p:cNvPr>
          <p:cNvSpPr txBox="1"/>
          <p:nvPr/>
        </p:nvSpPr>
        <p:spPr>
          <a:xfrm rot="455652">
            <a:off x="5102057" y="4828107"/>
            <a:ext cx="1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direction</a:t>
            </a:r>
          </a:p>
        </p:txBody>
      </p:sp>
    </p:spTree>
    <p:extLst>
      <p:ext uri="{BB962C8B-B14F-4D97-AF65-F5344CB8AC3E}">
        <p14:creationId xmlns:p14="http://schemas.microsoft.com/office/powerpoint/2010/main" val="110825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Morway, Eric</dc:creator>
  <cp:lastModifiedBy>Morway, Eric</cp:lastModifiedBy>
  <cp:revision>4</cp:revision>
  <dcterms:created xsi:type="dcterms:W3CDTF">2021-05-06T17:48:32Z</dcterms:created>
  <dcterms:modified xsi:type="dcterms:W3CDTF">2021-05-06T18:29:20Z</dcterms:modified>
</cp:coreProperties>
</file>