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0" r:id="rId2"/>
    <p:sldId id="265" r:id="rId3"/>
    <p:sldId id="266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0"/>
  </p:normalViewPr>
  <p:slideViewPr>
    <p:cSldViewPr snapToGrid="0">
      <p:cViewPr varScale="1">
        <p:scale>
          <a:sx n="148" d="100"/>
          <a:sy n="148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3aa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3aa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fcf6054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fcf6054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fcf605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4fcf605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195600" y="1233175"/>
            <a:ext cx="4185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Conversation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58</a:t>
            </a:r>
            <a:r>
              <a:rPr lang="en"/>
              <a:t> correct • solved at: </a:t>
            </a:r>
            <a:r>
              <a:rPr lang="en" b="1"/>
              <a:t>00:18</a:t>
            </a:r>
            <a:r>
              <a:rPr lang="en"/>
              <a:t> by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DoCThors</a:t>
            </a:r>
            <a:r>
              <a:rPr lang="en" sz="1400"/>
              <a:t> (Imperial College London)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Author: </a:t>
            </a:r>
            <a:r>
              <a:rPr lang="en" b="1"/>
              <a:t>Jim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Overview</a:t>
            </a:r>
            <a:endParaRPr b="1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a set of specifications like: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key1 value</a:t>
            </a:r>
            <a:r>
              <a:rPr lang="en" baseline="-25000"/>
              <a:t>1</a:t>
            </a:r>
            <a:r>
              <a:rPr lang="en"/>
              <a:t> value</a:t>
            </a:r>
            <a:r>
              <a:rPr lang="en" baseline="-25000"/>
              <a:t>2</a:t>
            </a:r>
            <a:r>
              <a:rPr lang="en"/>
              <a:t> value</a:t>
            </a:r>
            <a:r>
              <a:rPr lang="en" baseline="-25000"/>
              <a:t>3</a:t>
            </a:r>
            <a:endParaRPr baseline="-25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key2 value</a:t>
            </a:r>
            <a:r>
              <a:rPr lang="en" baseline="-25000"/>
              <a:t>4</a:t>
            </a:r>
            <a:r>
              <a:rPr lang="en"/>
              <a:t> value</a:t>
            </a:r>
            <a:r>
              <a:rPr lang="en" baseline="-25000"/>
              <a:t>5</a:t>
            </a:r>
            <a:r>
              <a:rPr lang="en"/>
              <a:t> value</a:t>
            </a:r>
            <a:r>
              <a:rPr lang="en" baseline="-25000"/>
              <a:t>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the values that belong to every single key.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Among these values, sort them: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frequency descending.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Break ties lexicographically.</a:t>
            </a:r>
            <a:endParaRPr/>
          </a:p>
        </p:txBody>
      </p:sp>
      <p:pic>
        <p:nvPicPr>
          <p:cNvPr id="150" name="Google Shape;150;p22" descr="artwo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27426">
            <a:off x="1402900" y="159499"/>
            <a:ext cx="1770999" cy="180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Conversation Log - 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/>
              <a:t>Techniques</a:t>
            </a:r>
            <a:endParaRPr sz="2100" b="1"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4294967295"/>
          </p:nvPr>
        </p:nvSpPr>
        <p:spPr>
          <a:xfrm>
            <a:off x="311700" y="1769575"/>
            <a:ext cx="25134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String chopping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Hash maps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Sort by key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Schwartzian transform</a:t>
            </a:r>
            <a:endParaRPr sz="140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4294967295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/>
              <a:t>Algorithm</a:t>
            </a:r>
            <a:endParaRPr sz="2100" b="1"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4294967295"/>
          </p:nvPr>
        </p:nvSpPr>
        <p:spPr>
          <a:xfrm>
            <a:off x="2825077" y="1769575"/>
            <a:ext cx="58983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two pieces of information about each word: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users it was associated with (for filtering)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times it appeared (for sorting)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Map each username to an integer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time we encounter a new word, initialise a structure:</a:t>
            </a:r>
            <a:br>
              <a:rPr lang="en"/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struct Word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string text;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int freq = 0;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set&lt;UserId&gt; users;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bool operator &lt; (Word const &amp;other) const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return freq != other.freq ? freq &gt; other.freq :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                     text &lt; other.text;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each word on a line by adding the userId to its set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Filter for users.count() == MAX_USER_ID, sort, and print!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Macintosh PowerPoint</Application>
  <PresentationFormat>On-screen Show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Consolas</vt:lpstr>
      <vt:lpstr>Arial</vt:lpstr>
      <vt:lpstr>Material</vt:lpstr>
      <vt:lpstr>Problem Solutions</vt:lpstr>
      <vt:lpstr>C - Conversation</vt:lpstr>
      <vt:lpstr>Conversation Log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Solutions</dc:title>
  <cp:lastModifiedBy>Bian, Simon</cp:lastModifiedBy>
  <cp:revision>1</cp:revision>
  <dcterms:modified xsi:type="dcterms:W3CDTF">2023-09-25T23:49:00Z</dcterms:modified>
</cp:coreProperties>
</file>