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5" r:id="rId4"/>
    <p:sldId id="264" r:id="rId5"/>
    <p:sldId id="262" r:id="rId6"/>
    <p:sldId id="263" r:id="rId7"/>
    <p:sldId id="266" r:id="rId8"/>
    <p:sldId id="257" r:id="rId9"/>
    <p:sldId id="260" r:id="rId10"/>
    <p:sldId id="258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C228A-5E21-4900-BB1E-97B57C2065C4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7B8B8-159E-4DC4-B0F8-0693F7898C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7B8B8-159E-4DC4-B0F8-0693F7898CC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 модел на програмен генератор за разпределени системи за управление, симулация и събиране на данни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524000"/>
          </a:xfrm>
        </p:spPr>
        <p:txBody>
          <a:bodyPr/>
          <a:lstStyle/>
          <a:p>
            <a:r>
              <a:rPr lang="bg-BG" dirty="0" smtClean="0"/>
              <a:t>(включващ работа в реално и извън реално време)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Програмна генерация на софтуер за вградени системи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Програмна генерация на приложен потребителски софтуер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Абстрактен модел на управляващото устройство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Описание на управляващото устройство като </a:t>
            </a:r>
            <a:r>
              <a:rPr lang="bg-BG" dirty="0" smtClean="0">
                <a:solidFill>
                  <a:srgbClr val="FF0000"/>
                </a:solidFill>
              </a:rPr>
              <a:t>разширен автомат на МУР/МИЛИ.</a:t>
            </a:r>
          </a:p>
          <a:p>
            <a:r>
              <a:rPr lang="bg-BG" dirty="0" smtClean="0"/>
              <a:t>Разширението на автомата включва проектиране и реализиране на разпределен автомат на базата на виртуална мономашина</a:t>
            </a:r>
          </a:p>
          <a:p>
            <a:r>
              <a:rPr lang="bg-BG" dirty="0" smtClean="0"/>
              <a:t>Реализацията на разпределения автомат е базирана на абстрактна комуникационна магистрала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Абстрактен модел на управляващото устройство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Реализация на различни модели на поведение в рамките на един възел на управляващия граф.</a:t>
            </a:r>
          </a:p>
          <a:p>
            <a:pPr lvl="1"/>
            <a:r>
              <a:rPr lang="bg-BG" dirty="0" smtClean="0"/>
              <a:t>....</a:t>
            </a:r>
          </a:p>
          <a:p>
            <a:r>
              <a:rPr lang="bg-BG" dirty="0" smtClean="0"/>
              <a:t>Споделяне на едни и същи описания на моделите на поведение в различни възли от графа (множество инстанции на шаблон, или използване на една инстанция в различни състояния).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Подсистема за взимане на 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 се подхода на “</a:t>
            </a:r>
            <a:r>
              <a:rPr lang="en-US" dirty="0" smtClean="0"/>
              <a:t>Binary decision tree</a:t>
            </a:r>
            <a:r>
              <a:rPr lang="bg-BG" dirty="0" smtClean="0"/>
              <a:t>”, адаптиран за системата за анализ на предикатите</a:t>
            </a:r>
          </a:p>
          <a:p>
            <a:r>
              <a:rPr lang="bg-BG" dirty="0" smtClean="0"/>
              <a:t>Абстрактния модел на системата е разширен с възможност за включване на предикати от различни източници: локални и отдалечени данни; булеви и не булеви данни, подлежащи на сравнение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Модел на потока на данните на управляващото устройство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Тръгва се от модела (от старата дисертация)</a:t>
            </a:r>
          </a:p>
          <a:p>
            <a:r>
              <a:rPr lang="bg-BG" dirty="0" smtClean="0"/>
              <a:t>Разработва се изцяло системата за активиране на изчисленията по потока на готовите входни данни.</a:t>
            </a:r>
          </a:p>
          <a:p>
            <a:r>
              <a:rPr lang="bg-BG" dirty="0" smtClean="0"/>
              <a:t>Доразвит е модел за входни данни от външни, неактивиращи източници, както и външно променяни параметри на изчислителните модули (включително синхронизационни механизми за избягване на употреба на данните по време на модификацията им)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Модел на потока на данните на управляващото устройство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Реализирани са конструктори на изчислителните модули, които се изпълняват при стартиране на системата</a:t>
            </a:r>
            <a:endParaRPr lang="en-US" dirty="0" smtClean="0"/>
          </a:p>
          <a:p>
            <a:r>
              <a:rPr lang="bg-BG" dirty="0" smtClean="0"/>
              <a:t>Реализирана система за генериране на изчислителен модул по формално описание и генерация на метаданните за включване към библиотеките на програмния генератор</a:t>
            </a:r>
          </a:p>
          <a:p>
            <a:r>
              <a:rPr lang="bg-BG" dirty="0" smtClean="0"/>
              <a:t>Развита типизация на изчислителните модули с цел оптимизиране на работата с абстрактна комуникационна магистрала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Списък на статиите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Emanuil</a:t>
            </a:r>
            <a:r>
              <a:rPr lang="en-US" dirty="0" smtClean="0"/>
              <a:t> </a:t>
            </a:r>
            <a:r>
              <a:rPr lang="en-US" dirty="0" smtClean="0"/>
              <a:t>Markov, Ivan Evg. </a:t>
            </a:r>
            <a:r>
              <a:rPr lang="en-US" dirty="0" err="1" smtClean="0"/>
              <a:t>Ivanov</a:t>
            </a:r>
            <a:r>
              <a:rPr lang="en-US" dirty="0" smtClean="0"/>
              <a:t>, </a:t>
            </a:r>
            <a:r>
              <a:rPr lang="en-US" dirty="0" err="1" smtClean="0"/>
              <a:t>Vesselin</a:t>
            </a:r>
            <a:r>
              <a:rPr lang="en-US" dirty="0" smtClean="0"/>
              <a:t> </a:t>
            </a:r>
            <a:r>
              <a:rPr lang="en-US" dirty="0" err="1" smtClean="0"/>
              <a:t>Gueorguiev</a:t>
            </a:r>
            <a:r>
              <a:rPr lang="en-US" dirty="0" smtClean="0"/>
              <a:t>, Program Generator Architecture, DESE 2011, Dubai, UAE, December </a:t>
            </a:r>
            <a:r>
              <a:rPr lang="en-US" dirty="0" smtClean="0"/>
              <a:t>2011</a:t>
            </a:r>
          </a:p>
          <a:p>
            <a:r>
              <a:rPr lang="en-US" dirty="0" smtClean="0"/>
              <a:t>Ivan</a:t>
            </a:r>
            <a:r>
              <a:rPr lang="en-US" dirty="0" smtClean="0"/>
              <a:t>. E. </a:t>
            </a:r>
            <a:r>
              <a:rPr lang="en-US" dirty="0" err="1" smtClean="0"/>
              <a:t>Ivanov</a:t>
            </a:r>
            <a:r>
              <a:rPr lang="en-US" dirty="0" smtClean="0"/>
              <a:t>, V. </a:t>
            </a:r>
            <a:r>
              <a:rPr lang="en-US" dirty="0" err="1" smtClean="0"/>
              <a:t>Gueorguiev</a:t>
            </a:r>
            <a:r>
              <a:rPr lang="en-US" dirty="0" smtClean="0"/>
              <a:t>, V. </a:t>
            </a:r>
            <a:r>
              <a:rPr lang="en-US" dirty="0" err="1" smtClean="0"/>
              <a:t>Bodurski</a:t>
            </a:r>
            <a:r>
              <a:rPr lang="en-US" dirty="0" smtClean="0"/>
              <a:t>, E. Markov, Electronic Health Record: The State of The Art, Computer Science'2009, 05 - 06 November 2009, Sofia, </a:t>
            </a:r>
            <a:r>
              <a:rPr lang="en-US" dirty="0" smtClean="0"/>
              <a:t>Bulgaria</a:t>
            </a:r>
          </a:p>
          <a:p>
            <a:r>
              <a:rPr lang="ru-RU" dirty="0" smtClean="0"/>
              <a:t>ТЕНДЕНЦИИ В РАЗВИТИЕТО НА УПРАВЛЯВАЩИТЕ СИСТЕМИ ЗА </a:t>
            </a:r>
            <a:r>
              <a:rPr lang="ru-RU" dirty="0" smtClean="0"/>
              <a:t>АВТОМАТИЗАЦИЯ,Емануил </a:t>
            </a:r>
            <a:r>
              <a:rPr lang="ru-RU" dirty="0" smtClean="0"/>
              <a:t>Марков,Созопол 2012, ГОДИШНИК НА ТЕХНИЧЕСКИ </a:t>
            </a:r>
            <a:r>
              <a:rPr lang="ru-RU" dirty="0" smtClean="0"/>
              <a:t>УНИВЕРСИТЕТ-СОФИЯ,Том </a:t>
            </a:r>
            <a:r>
              <a:rPr lang="ru-RU" dirty="0" smtClean="0"/>
              <a:t>62, книга 1, 2012, ISSN 1311-0829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Програмна генерация на софтуер за системи за управление</a:t>
            </a:r>
          </a:p>
          <a:p>
            <a:pPr lvl="1"/>
            <a:r>
              <a:rPr lang="bg-BG" dirty="0" smtClean="0"/>
              <a:t>Описание на дискретния модел на системата за управление чрез автоматен граф</a:t>
            </a:r>
          </a:p>
          <a:p>
            <a:pPr lvl="1"/>
            <a:r>
              <a:rPr lang="bg-BG" dirty="0" smtClean="0"/>
              <a:t>Описание на аналоговия модел на системата чрез сигнален граф</a:t>
            </a:r>
          </a:p>
          <a:p>
            <a:pPr lvl="1"/>
            <a:r>
              <a:rPr lang="bg-BG" dirty="0" smtClean="0"/>
              <a:t>Конфигуриране на комуникация с интелигентни изпълнителни механизми, сензори и контролери посредством стандартни индустриални протоколи (</a:t>
            </a:r>
            <a:r>
              <a:rPr lang="en-US" dirty="0" err="1" smtClean="0"/>
              <a:t>Modbus</a:t>
            </a:r>
            <a:r>
              <a:rPr lang="en-US" dirty="0" smtClean="0"/>
              <a:t>, HART</a:t>
            </a:r>
            <a:r>
              <a:rPr lang="bg-BG" dirty="0" smtClean="0"/>
              <a:t>)</a:t>
            </a:r>
            <a:endParaRPr lang="en-US" dirty="0" smtClean="0"/>
          </a:p>
          <a:p>
            <a:pPr lvl="1"/>
            <a:r>
              <a:rPr lang="bg-BG" dirty="0" smtClean="0"/>
              <a:t>Конфигуриране на комуникация с интелигентни изпълнителни механизми, сензори </a:t>
            </a:r>
            <a:r>
              <a:rPr lang="bg-BG" dirty="0" smtClean="0"/>
              <a:t>и контролери</a:t>
            </a:r>
            <a:r>
              <a:rPr lang="bg-BG" dirty="0" smtClean="0"/>
              <a:t> послредством </a:t>
            </a:r>
            <a:r>
              <a:rPr lang="en-US" dirty="0" smtClean="0"/>
              <a:t>OPC</a:t>
            </a:r>
            <a:endParaRPr lang="bg-BG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Програмна генерация на софтуер за </a:t>
            </a:r>
            <a:r>
              <a:rPr lang="bg-BG" dirty="0" smtClean="0"/>
              <a:t>симулация </a:t>
            </a:r>
          </a:p>
          <a:p>
            <a:pPr lvl="1"/>
            <a:r>
              <a:rPr lang="bg-BG" dirty="0" smtClean="0"/>
              <a:t>Софтуера </a:t>
            </a:r>
            <a:endParaRPr lang="bg-BG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466</Words>
  <Application>Microsoft Office PowerPoint</Application>
  <PresentationFormat>On-screen Show (4:3)</PresentationFormat>
  <Paragraphs>35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Общ модел на програмен генератор за разпределени системи за управление, симулация и събиране на данни</vt:lpstr>
      <vt:lpstr>Абстрактен модел на управляващото устройство</vt:lpstr>
      <vt:lpstr>Абстрактен модел на управляващото устройство</vt:lpstr>
      <vt:lpstr>Подсистема за взимане на решения</vt:lpstr>
      <vt:lpstr>Модел на потока на данните на управляващото устройство</vt:lpstr>
      <vt:lpstr>Модел на потока на данните на управляващото устройство</vt:lpstr>
      <vt:lpstr>Списък на статиите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takt</dc:creator>
  <cp:lastModifiedBy>takt</cp:lastModifiedBy>
  <cp:revision>15</cp:revision>
  <dcterms:created xsi:type="dcterms:W3CDTF">2006-08-16T00:00:00Z</dcterms:created>
  <dcterms:modified xsi:type="dcterms:W3CDTF">2013-05-08T15:55:57Z</dcterms:modified>
</cp:coreProperties>
</file>