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90156-7457-3B61-AD9C-714D6B22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EC9CC9-8094-F083-1795-BB202039B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FF51A-3025-2583-DE9A-97B942F2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197888-F8F7-EFA4-73EF-D888FCFC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19B59-A302-76F4-80A7-2D03D26C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7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3412D-6A35-F384-4C84-66C67047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E19616-75B6-58D4-59A9-3D02206D4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92624-7B9C-5FFF-54B6-F22CFECE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BC541-144E-6333-0A2E-276AC2BF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E7301-9DFF-7258-890C-1F501B7A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70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E59276-4532-8716-4B9F-BA8C106C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B081C3-00EB-3562-9252-2F173574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CD983B-103A-6108-40DE-29F1640F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7A4ED-54F5-4FC5-25EF-3EC955B9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640A5-86E2-1BCC-4A08-E29859AD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3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DC2B5-F5D6-9BA3-283C-E0654394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1090C-761E-A626-C6BD-B84C391A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FC916-8C7D-05DE-FD5C-61DF8DF1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08235-141A-1A01-1771-A34C9564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A0CBE-D8E1-9C3D-DD9D-CB0E7926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0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49C5B-EBF9-3BDA-BC9F-7808ED4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689E7E-E640-206B-3F22-18DC5920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EEA51-D040-D8A4-8018-939237C6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10BCB-4C04-E9B7-3C38-C0B438F7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539B1D-79F5-8D8F-A619-FD137D92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14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DB8C-8BFD-E249-9FAA-4CD6243D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5EFCB-1B7B-0797-AAE9-AEB59C1EE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68F091-2928-FD47-E32C-CDA47458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0D204-1924-D7B6-6DBF-5E70E8C1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25CDD2-D3E7-B8E9-3C51-6A2D6E51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E156A2-9416-8989-12C7-2F72403C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5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A1D63-8DB7-EF87-06E3-6F4D68DF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37DF98-29F7-0896-DFF3-4A6845A0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1DB205-26FF-177B-6C02-BC87A83D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E4B5B3-0CA1-08B0-C2FD-17F5296C1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D8D63C-6086-5238-1371-D86523335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498C77-7D50-DD1A-BC14-8E10DE4F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B284C4-D631-99FC-D329-544CF9BE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AC6D76-463E-0701-7B97-AB3B530D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7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8A93-7753-9BA8-1574-615DC0ED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B4B8F3-23AD-F916-9972-22B30F6E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2B50C7-787E-9221-4670-19684A20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87860E-19C8-9FF7-C491-6824F41F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36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4EFADB-B725-425B-5987-72FF5EA1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9E5CDE-7CE9-8182-89F7-437E09EC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5C6205-1797-76BA-D2B9-CE7DC54D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61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F625E-9A67-58E0-CB6F-E1F774EA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04C10-A725-8664-5F1D-69B04BC5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5DEA29-DDCE-AE3C-FE96-69D94C97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934461-07F0-3778-D50D-7F750438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608E44-4287-7C10-7F3A-09FE1965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B95683-3CCF-BBEE-8E03-8839ACE5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BAB34-2C1E-B4A3-BE6D-0A23EB72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671381-89C2-28C5-C589-5888C1A9D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43B448-29ED-2EF4-AE2B-52ED4A3C7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CA622A-3C7F-DD69-DE4E-93A33587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711A6-5102-16C6-1024-2E4CD090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A005A2-2793-00CC-172E-EB73CAA8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0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901E48-B650-B0A1-A733-1C269A68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1D1205-58BC-486B-512D-AC500A46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E3A362-AE30-E24E-5836-B892E3165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1B7A-A7C6-4F31-AECA-3A3DC967F507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5DB8E6-A9C0-7519-D621-9A5C6202F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8EE7BF-31DE-AB85-B877-4BB19317A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553E-CB16-4C7B-A2C3-5A45D1F09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9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E4A7CC1-D43B-D45C-DCDF-1870AA4D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1" y="255645"/>
            <a:ext cx="10109433" cy="59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4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52C696DD-B7D6-151A-2E9B-2FB02FCC8BA6}"/>
              </a:ext>
            </a:extLst>
          </p:cNvPr>
          <p:cNvSpPr/>
          <p:nvPr/>
        </p:nvSpPr>
        <p:spPr>
          <a:xfrm>
            <a:off x="922789" y="4681057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8434AE-CCFF-24BE-DF26-FC695FDE57C3}"/>
              </a:ext>
            </a:extLst>
          </p:cNvPr>
          <p:cNvSpPr/>
          <p:nvPr/>
        </p:nvSpPr>
        <p:spPr>
          <a:xfrm>
            <a:off x="1841034" y="481528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AFDD4FB-0CBA-EFA7-02E8-3F5643762CD9}"/>
              </a:ext>
            </a:extLst>
          </p:cNvPr>
          <p:cNvSpPr/>
          <p:nvPr/>
        </p:nvSpPr>
        <p:spPr>
          <a:xfrm>
            <a:off x="2384046" y="505017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EFCF2D0-351D-4DF0-D496-7C78B2F4E75D}"/>
              </a:ext>
            </a:extLst>
          </p:cNvPr>
          <p:cNvSpPr/>
          <p:nvPr/>
        </p:nvSpPr>
        <p:spPr>
          <a:xfrm>
            <a:off x="2610549" y="548263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FB1882-52B3-5596-6F57-F8135031EE43}"/>
              </a:ext>
            </a:extLst>
          </p:cNvPr>
          <p:cNvSpPr/>
          <p:nvPr/>
        </p:nvSpPr>
        <p:spPr>
          <a:xfrm>
            <a:off x="2497297" y="595849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931F11-1B73-EBC4-C179-559B280CC857}"/>
              </a:ext>
            </a:extLst>
          </p:cNvPr>
          <p:cNvSpPr/>
          <p:nvPr/>
        </p:nvSpPr>
        <p:spPr>
          <a:xfrm>
            <a:off x="2157543" y="626189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A0309D-00D4-1E8F-7D1F-270B2F9BE1BB}"/>
              </a:ext>
            </a:extLst>
          </p:cNvPr>
          <p:cNvSpPr/>
          <p:nvPr/>
        </p:nvSpPr>
        <p:spPr>
          <a:xfrm>
            <a:off x="1718082" y="626189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08A258D-4DD8-BC13-D970-F24F75FC832A}"/>
              </a:ext>
            </a:extLst>
          </p:cNvPr>
          <p:cNvSpPr/>
          <p:nvPr/>
        </p:nvSpPr>
        <p:spPr>
          <a:xfrm>
            <a:off x="1352200" y="602700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28D84B1-3E5E-CF89-F3E1-519896182B4E}"/>
              </a:ext>
            </a:extLst>
          </p:cNvPr>
          <p:cNvSpPr/>
          <p:nvPr/>
        </p:nvSpPr>
        <p:spPr>
          <a:xfrm>
            <a:off x="1093714" y="5723605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1C8ECE0-6580-38B8-C9D1-929E0C963C21}"/>
              </a:ext>
            </a:extLst>
          </p:cNvPr>
          <p:cNvSpPr/>
          <p:nvPr/>
        </p:nvSpPr>
        <p:spPr>
          <a:xfrm>
            <a:off x="1125697" y="528506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4F7EFD4-C836-1BE8-4995-E9C6BF9E34FE}"/>
              </a:ext>
            </a:extLst>
          </p:cNvPr>
          <p:cNvSpPr/>
          <p:nvPr/>
        </p:nvSpPr>
        <p:spPr>
          <a:xfrm>
            <a:off x="1376318" y="4954129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99F6DC0-3009-BA72-B457-0A4DB77311F0}"/>
              </a:ext>
            </a:extLst>
          </p:cNvPr>
          <p:cNvSpPr/>
          <p:nvPr/>
        </p:nvSpPr>
        <p:spPr>
          <a:xfrm>
            <a:off x="1565376" y="5451392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3698681-87FE-6416-9897-5D6F929B3CE2}"/>
              </a:ext>
            </a:extLst>
          </p:cNvPr>
          <p:cNvSpPr/>
          <p:nvPr/>
        </p:nvSpPr>
        <p:spPr>
          <a:xfrm>
            <a:off x="2004311" y="5451393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C65CFE-BFFB-61C7-5A85-E89B82E2BA98}"/>
              </a:ext>
            </a:extLst>
          </p:cNvPr>
          <p:cNvSpPr/>
          <p:nvPr/>
        </p:nvSpPr>
        <p:spPr>
          <a:xfrm>
            <a:off x="3561126" y="4723432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468B8D0-C16D-C02B-C921-F07C657CF6A7}"/>
              </a:ext>
            </a:extLst>
          </p:cNvPr>
          <p:cNvSpPr/>
          <p:nvPr/>
        </p:nvSpPr>
        <p:spPr>
          <a:xfrm>
            <a:off x="4479371" y="485765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F0D852B-A702-088B-0305-F9C5E156E4FB}"/>
              </a:ext>
            </a:extLst>
          </p:cNvPr>
          <p:cNvSpPr/>
          <p:nvPr/>
        </p:nvSpPr>
        <p:spPr>
          <a:xfrm>
            <a:off x="5022383" y="509254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AC7133A-89FE-F4F5-6CBF-E5F3ED96574E}"/>
              </a:ext>
            </a:extLst>
          </p:cNvPr>
          <p:cNvSpPr/>
          <p:nvPr/>
        </p:nvSpPr>
        <p:spPr>
          <a:xfrm>
            <a:off x="5248886" y="552501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C165ACB-9B98-937E-9A22-6F8C5810384B}"/>
              </a:ext>
            </a:extLst>
          </p:cNvPr>
          <p:cNvSpPr/>
          <p:nvPr/>
        </p:nvSpPr>
        <p:spPr>
          <a:xfrm>
            <a:off x="5135634" y="600087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70B9864-E033-C00E-5DE3-5A4BE28CC2A1}"/>
              </a:ext>
            </a:extLst>
          </p:cNvPr>
          <p:cNvSpPr/>
          <p:nvPr/>
        </p:nvSpPr>
        <p:spPr>
          <a:xfrm>
            <a:off x="4795880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4194467-9F6D-83B5-669B-6066C057C450}"/>
              </a:ext>
            </a:extLst>
          </p:cNvPr>
          <p:cNvSpPr/>
          <p:nvPr/>
        </p:nvSpPr>
        <p:spPr>
          <a:xfrm>
            <a:off x="4356419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CBEB38A-DD2C-6C1A-3AC9-652C2442FFE8}"/>
              </a:ext>
            </a:extLst>
          </p:cNvPr>
          <p:cNvSpPr/>
          <p:nvPr/>
        </p:nvSpPr>
        <p:spPr>
          <a:xfrm>
            <a:off x="3990537" y="606938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FAA06B9-9D03-8C53-2E38-3C29E9165594}"/>
              </a:ext>
            </a:extLst>
          </p:cNvPr>
          <p:cNvSpPr/>
          <p:nvPr/>
        </p:nvSpPr>
        <p:spPr>
          <a:xfrm>
            <a:off x="3732051" y="5765980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9AF9C2A-C249-2475-CE1B-6005B5DF3D17}"/>
              </a:ext>
            </a:extLst>
          </p:cNvPr>
          <p:cNvSpPr/>
          <p:nvPr/>
        </p:nvSpPr>
        <p:spPr>
          <a:xfrm>
            <a:off x="3764034" y="532743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0E73A84-C23D-FD71-A157-179B5E95275F}"/>
              </a:ext>
            </a:extLst>
          </p:cNvPr>
          <p:cNvSpPr/>
          <p:nvPr/>
        </p:nvSpPr>
        <p:spPr>
          <a:xfrm>
            <a:off x="4014655" y="4996504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0EB2799-603A-45F3-967B-4908DFBFEAB8}"/>
              </a:ext>
            </a:extLst>
          </p:cNvPr>
          <p:cNvSpPr/>
          <p:nvPr/>
        </p:nvSpPr>
        <p:spPr>
          <a:xfrm>
            <a:off x="4203713" y="5493767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6F42A0F-BCFD-6656-D7CC-73E77A3B214E}"/>
              </a:ext>
            </a:extLst>
          </p:cNvPr>
          <p:cNvSpPr/>
          <p:nvPr/>
        </p:nvSpPr>
        <p:spPr>
          <a:xfrm>
            <a:off x="4642648" y="5493768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E1ACBE5-267B-290A-F5ED-BCB64300F495}"/>
              </a:ext>
            </a:extLst>
          </p:cNvPr>
          <p:cNvSpPr/>
          <p:nvPr/>
        </p:nvSpPr>
        <p:spPr>
          <a:xfrm>
            <a:off x="6200248" y="4723432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05C818C-3701-07D7-CDDA-D2CB3DEFD2D8}"/>
              </a:ext>
            </a:extLst>
          </p:cNvPr>
          <p:cNvSpPr/>
          <p:nvPr/>
        </p:nvSpPr>
        <p:spPr>
          <a:xfrm>
            <a:off x="7118493" y="485765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DAB0E7A-198F-C630-7569-817F6A714D57}"/>
              </a:ext>
            </a:extLst>
          </p:cNvPr>
          <p:cNvSpPr/>
          <p:nvPr/>
        </p:nvSpPr>
        <p:spPr>
          <a:xfrm>
            <a:off x="7661505" y="509254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DB7EEF4-FF73-BAA3-4E92-8214F0A3F8A5}"/>
              </a:ext>
            </a:extLst>
          </p:cNvPr>
          <p:cNvSpPr/>
          <p:nvPr/>
        </p:nvSpPr>
        <p:spPr>
          <a:xfrm>
            <a:off x="7888008" y="552501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E88ED5B-A5DA-E6F9-432A-3CFFADCF2FB7}"/>
              </a:ext>
            </a:extLst>
          </p:cNvPr>
          <p:cNvSpPr/>
          <p:nvPr/>
        </p:nvSpPr>
        <p:spPr>
          <a:xfrm>
            <a:off x="7774756" y="600087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050FCA3-FE61-08AA-1127-B5233D24B209}"/>
              </a:ext>
            </a:extLst>
          </p:cNvPr>
          <p:cNvSpPr/>
          <p:nvPr/>
        </p:nvSpPr>
        <p:spPr>
          <a:xfrm>
            <a:off x="7435002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AAF908F-4E90-876B-A647-7E968BFEF525}"/>
              </a:ext>
            </a:extLst>
          </p:cNvPr>
          <p:cNvSpPr/>
          <p:nvPr/>
        </p:nvSpPr>
        <p:spPr>
          <a:xfrm>
            <a:off x="6995541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26B37A1-B250-8267-F46A-BAFBD3A9C0C8}"/>
              </a:ext>
            </a:extLst>
          </p:cNvPr>
          <p:cNvSpPr/>
          <p:nvPr/>
        </p:nvSpPr>
        <p:spPr>
          <a:xfrm>
            <a:off x="6629659" y="606938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5E8FD7D-7286-7D15-618D-435A35770FE7}"/>
              </a:ext>
            </a:extLst>
          </p:cNvPr>
          <p:cNvSpPr/>
          <p:nvPr/>
        </p:nvSpPr>
        <p:spPr>
          <a:xfrm>
            <a:off x="6371173" y="5765980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CDC2276-A78D-26E7-F993-C8D301E084D7}"/>
              </a:ext>
            </a:extLst>
          </p:cNvPr>
          <p:cNvSpPr/>
          <p:nvPr/>
        </p:nvSpPr>
        <p:spPr>
          <a:xfrm>
            <a:off x="6403156" y="532743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25B44A9-28E9-B9D0-7E18-F1FCC81FEEB3}"/>
              </a:ext>
            </a:extLst>
          </p:cNvPr>
          <p:cNvSpPr/>
          <p:nvPr/>
        </p:nvSpPr>
        <p:spPr>
          <a:xfrm>
            <a:off x="6653777" y="4996504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7194648-887A-6ABF-5659-80AC0D1F073A}"/>
              </a:ext>
            </a:extLst>
          </p:cNvPr>
          <p:cNvSpPr/>
          <p:nvPr/>
        </p:nvSpPr>
        <p:spPr>
          <a:xfrm>
            <a:off x="6842835" y="5493767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DA580A2-D3CA-A4A6-4982-89DECD3C730A}"/>
              </a:ext>
            </a:extLst>
          </p:cNvPr>
          <p:cNvSpPr/>
          <p:nvPr/>
        </p:nvSpPr>
        <p:spPr>
          <a:xfrm>
            <a:off x="7281770" y="5493768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67EC4C6-58D3-86BE-6BB9-77990B67E558}"/>
              </a:ext>
            </a:extLst>
          </p:cNvPr>
          <p:cNvSpPr/>
          <p:nvPr/>
        </p:nvSpPr>
        <p:spPr>
          <a:xfrm>
            <a:off x="8964812" y="4765807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5417E50-BE89-F3F5-69B6-F7B469C9C597}"/>
              </a:ext>
            </a:extLst>
          </p:cNvPr>
          <p:cNvSpPr/>
          <p:nvPr/>
        </p:nvSpPr>
        <p:spPr>
          <a:xfrm>
            <a:off x="9883057" y="490003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00B72EC-2134-6E5F-8EB4-B4FD5F1E2A23}"/>
              </a:ext>
            </a:extLst>
          </p:cNvPr>
          <p:cNvSpPr/>
          <p:nvPr/>
        </p:nvSpPr>
        <p:spPr>
          <a:xfrm>
            <a:off x="10426069" y="513492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287B4BFF-29ED-9165-1D98-13B312E59765}"/>
              </a:ext>
            </a:extLst>
          </p:cNvPr>
          <p:cNvSpPr/>
          <p:nvPr/>
        </p:nvSpPr>
        <p:spPr>
          <a:xfrm>
            <a:off x="10652572" y="556738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2B74161-C431-1C36-F9CE-1B57B0A7D21D}"/>
              </a:ext>
            </a:extLst>
          </p:cNvPr>
          <p:cNvSpPr/>
          <p:nvPr/>
        </p:nvSpPr>
        <p:spPr>
          <a:xfrm>
            <a:off x="10539320" y="604324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AB2876AB-7714-A76C-4122-429A43235390}"/>
              </a:ext>
            </a:extLst>
          </p:cNvPr>
          <p:cNvSpPr/>
          <p:nvPr/>
        </p:nvSpPr>
        <p:spPr>
          <a:xfrm>
            <a:off x="10199566" y="634664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31E228E-4897-DED0-2DF9-81EB3ABE9186}"/>
              </a:ext>
            </a:extLst>
          </p:cNvPr>
          <p:cNvSpPr/>
          <p:nvPr/>
        </p:nvSpPr>
        <p:spPr>
          <a:xfrm>
            <a:off x="9760105" y="634664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31C1819-65E5-69D3-3DE0-EA7DB1D2C5A1}"/>
              </a:ext>
            </a:extLst>
          </p:cNvPr>
          <p:cNvSpPr/>
          <p:nvPr/>
        </p:nvSpPr>
        <p:spPr>
          <a:xfrm>
            <a:off x="9394223" y="611175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723A93B-7CC3-EFEB-A3D7-C7645495EF06}"/>
              </a:ext>
            </a:extLst>
          </p:cNvPr>
          <p:cNvSpPr/>
          <p:nvPr/>
        </p:nvSpPr>
        <p:spPr>
          <a:xfrm>
            <a:off x="9135737" y="5808355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C7F460E-ED58-60D6-AC88-011366E8B88D}"/>
              </a:ext>
            </a:extLst>
          </p:cNvPr>
          <p:cNvSpPr/>
          <p:nvPr/>
        </p:nvSpPr>
        <p:spPr>
          <a:xfrm>
            <a:off x="9167720" y="536981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151AEBA-52B8-D532-2942-453514EC1DF6}"/>
              </a:ext>
            </a:extLst>
          </p:cNvPr>
          <p:cNvSpPr/>
          <p:nvPr/>
        </p:nvSpPr>
        <p:spPr>
          <a:xfrm>
            <a:off x="9418341" y="5038879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2D2C30EE-49A1-0537-57DD-349E026BDC82}"/>
              </a:ext>
            </a:extLst>
          </p:cNvPr>
          <p:cNvSpPr/>
          <p:nvPr/>
        </p:nvSpPr>
        <p:spPr>
          <a:xfrm>
            <a:off x="9607399" y="5536142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30D91EC-5253-EC2E-8A96-B415C3B6357E}"/>
              </a:ext>
            </a:extLst>
          </p:cNvPr>
          <p:cNvSpPr/>
          <p:nvPr/>
        </p:nvSpPr>
        <p:spPr>
          <a:xfrm>
            <a:off x="10046334" y="5536143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7A942BE-A70B-818C-20A2-6A4013B89495}"/>
              </a:ext>
            </a:extLst>
          </p:cNvPr>
          <p:cNvSpPr/>
          <p:nvPr/>
        </p:nvSpPr>
        <p:spPr>
          <a:xfrm>
            <a:off x="4502821" y="3710675"/>
            <a:ext cx="241183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MQTT - </a:t>
            </a:r>
            <a:r>
              <a:rPr lang="pt-BR" dirty="0" err="1"/>
              <a:t>idTempo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3BCE0FA9-C7A8-7F90-A3F2-2FBABA727C12}"/>
              </a:ext>
            </a:extLst>
          </p:cNvPr>
          <p:cNvCxnSpPr>
            <a:stCxn id="66" idx="2"/>
            <a:endCxn id="11" idx="0"/>
          </p:cNvCxnSpPr>
          <p:nvPr/>
        </p:nvCxnSpPr>
        <p:spPr>
          <a:xfrm flipH="1">
            <a:off x="1963024" y="4079791"/>
            <a:ext cx="3745714" cy="60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4B0A69F0-8569-0643-0B83-374C2BF4E3E3}"/>
              </a:ext>
            </a:extLst>
          </p:cNvPr>
          <p:cNvCxnSpPr>
            <a:stCxn id="66" idx="2"/>
            <a:endCxn id="27" idx="0"/>
          </p:cNvCxnSpPr>
          <p:nvPr/>
        </p:nvCxnSpPr>
        <p:spPr>
          <a:xfrm flipH="1">
            <a:off x="4601361" y="4079791"/>
            <a:ext cx="1107377" cy="64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6B7E5EC-EF9F-C3AD-5645-62FB41AC2702}"/>
              </a:ext>
            </a:extLst>
          </p:cNvPr>
          <p:cNvCxnSpPr>
            <a:stCxn id="66" idx="2"/>
            <a:endCxn id="40" idx="0"/>
          </p:cNvCxnSpPr>
          <p:nvPr/>
        </p:nvCxnSpPr>
        <p:spPr>
          <a:xfrm>
            <a:off x="5708738" y="4079791"/>
            <a:ext cx="1531745" cy="64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BC51FDBA-937F-95DE-4C30-824D0C520C7C}"/>
              </a:ext>
            </a:extLst>
          </p:cNvPr>
          <p:cNvCxnSpPr>
            <a:stCxn id="66" idx="2"/>
            <a:endCxn id="53" idx="0"/>
          </p:cNvCxnSpPr>
          <p:nvPr/>
        </p:nvCxnSpPr>
        <p:spPr>
          <a:xfrm>
            <a:off x="5708738" y="4079791"/>
            <a:ext cx="4296309" cy="68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ABB18DB-04E3-B9DA-0CEF-2385F44A25AC}"/>
              </a:ext>
            </a:extLst>
          </p:cNvPr>
          <p:cNvSpPr/>
          <p:nvPr/>
        </p:nvSpPr>
        <p:spPr>
          <a:xfrm>
            <a:off x="493370" y="326489"/>
            <a:ext cx="3148334" cy="306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WEB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BF4B903-3FAA-28E6-013F-5CA64BE22D8A}"/>
              </a:ext>
            </a:extLst>
          </p:cNvPr>
          <p:cNvCxnSpPr>
            <a:stCxn id="2" idx="3"/>
            <a:endCxn id="66" idx="0"/>
          </p:cNvCxnSpPr>
          <p:nvPr/>
        </p:nvCxnSpPr>
        <p:spPr>
          <a:xfrm>
            <a:off x="3641704" y="1858927"/>
            <a:ext cx="2067034" cy="185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m 66">
            <a:extLst>
              <a:ext uri="{FF2B5EF4-FFF2-40B4-BE49-F238E27FC236}">
                <a16:creationId xmlns:a16="http://schemas.microsoft.com/office/drawing/2014/main" id="{2E282998-9D75-FC71-81D5-21444649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235" y="40880"/>
            <a:ext cx="2802713" cy="4722615"/>
          </a:xfrm>
          <a:prstGeom prst="rect">
            <a:avLst/>
          </a:prstGeom>
        </p:spPr>
      </p:pic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08DF09A9-E7D0-A148-E8FD-18AB134F0F60}"/>
              </a:ext>
            </a:extLst>
          </p:cNvPr>
          <p:cNvCxnSpPr/>
          <p:nvPr/>
        </p:nvCxnSpPr>
        <p:spPr>
          <a:xfrm flipH="1" flipV="1">
            <a:off x="3641704" y="932200"/>
            <a:ext cx="4871053" cy="359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9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BF4BEEC-6DC5-8319-24F5-B0B1F7F7AC4C}"/>
              </a:ext>
            </a:extLst>
          </p:cNvPr>
          <p:cNvSpPr/>
          <p:nvPr/>
        </p:nvSpPr>
        <p:spPr>
          <a:xfrm>
            <a:off x="5142452" y="350241"/>
            <a:ext cx="2027339" cy="3078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97851F-BEF2-A4E4-C819-6B42D465E7C5}"/>
              </a:ext>
            </a:extLst>
          </p:cNvPr>
          <p:cNvSpPr/>
          <p:nvPr/>
        </p:nvSpPr>
        <p:spPr>
          <a:xfrm>
            <a:off x="5443053" y="806473"/>
            <a:ext cx="1451295" cy="293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A6DA2E-E2FC-424B-5D13-D958C8360567}"/>
              </a:ext>
            </a:extLst>
          </p:cNvPr>
          <p:cNvSpPr txBox="1"/>
          <p:nvPr/>
        </p:nvSpPr>
        <p:spPr>
          <a:xfrm>
            <a:off x="5110399" y="430233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em segundos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12FD24-AF37-4699-B98E-47D0C0DEFF3D}"/>
              </a:ext>
            </a:extLst>
          </p:cNvPr>
          <p:cNvSpPr/>
          <p:nvPr/>
        </p:nvSpPr>
        <p:spPr>
          <a:xfrm>
            <a:off x="5487707" y="1754753"/>
            <a:ext cx="1451295" cy="36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2C696DD-B7D6-151A-2E9B-2FB02FCC8BA6}"/>
              </a:ext>
            </a:extLst>
          </p:cNvPr>
          <p:cNvSpPr/>
          <p:nvPr/>
        </p:nvSpPr>
        <p:spPr>
          <a:xfrm>
            <a:off x="922789" y="4681057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8434AE-CCFF-24BE-DF26-FC695FDE57C3}"/>
              </a:ext>
            </a:extLst>
          </p:cNvPr>
          <p:cNvSpPr/>
          <p:nvPr/>
        </p:nvSpPr>
        <p:spPr>
          <a:xfrm>
            <a:off x="1841034" y="481528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AFDD4FB-0CBA-EFA7-02E8-3F5643762CD9}"/>
              </a:ext>
            </a:extLst>
          </p:cNvPr>
          <p:cNvSpPr/>
          <p:nvPr/>
        </p:nvSpPr>
        <p:spPr>
          <a:xfrm>
            <a:off x="2384046" y="505017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EFCF2D0-351D-4DF0-D496-7C78B2F4E75D}"/>
              </a:ext>
            </a:extLst>
          </p:cNvPr>
          <p:cNvSpPr/>
          <p:nvPr/>
        </p:nvSpPr>
        <p:spPr>
          <a:xfrm>
            <a:off x="2610549" y="548263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FB1882-52B3-5596-6F57-F8135031EE43}"/>
              </a:ext>
            </a:extLst>
          </p:cNvPr>
          <p:cNvSpPr/>
          <p:nvPr/>
        </p:nvSpPr>
        <p:spPr>
          <a:xfrm>
            <a:off x="2497297" y="595849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931F11-1B73-EBC4-C179-559B280CC857}"/>
              </a:ext>
            </a:extLst>
          </p:cNvPr>
          <p:cNvSpPr/>
          <p:nvPr/>
        </p:nvSpPr>
        <p:spPr>
          <a:xfrm>
            <a:off x="2157543" y="626189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A0309D-00D4-1E8F-7D1F-270B2F9BE1BB}"/>
              </a:ext>
            </a:extLst>
          </p:cNvPr>
          <p:cNvSpPr/>
          <p:nvPr/>
        </p:nvSpPr>
        <p:spPr>
          <a:xfrm>
            <a:off x="1718082" y="626189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08A258D-4DD8-BC13-D970-F24F75FC832A}"/>
              </a:ext>
            </a:extLst>
          </p:cNvPr>
          <p:cNvSpPr/>
          <p:nvPr/>
        </p:nvSpPr>
        <p:spPr>
          <a:xfrm>
            <a:off x="1352200" y="602700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28D84B1-3E5E-CF89-F3E1-519896182B4E}"/>
              </a:ext>
            </a:extLst>
          </p:cNvPr>
          <p:cNvSpPr/>
          <p:nvPr/>
        </p:nvSpPr>
        <p:spPr>
          <a:xfrm>
            <a:off x="1093714" y="5723605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1C8ECE0-6580-38B8-C9D1-929E0C963C21}"/>
              </a:ext>
            </a:extLst>
          </p:cNvPr>
          <p:cNvSpPr/>
          <p:nvPr/>
        </p:nvSpPr>
        <p:spPr>
          <a:xfrm>
            <a:off x="1125697" y="528506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4F7EFD4-C836-1BE8-4995-E9C6BF9E34FE}"/>
              </a:ext>
            </a:extLst>
          </p:cNvPr>
          <p:cNvSpPr/>
          <p:nvPr/>
        </p:nvSpPr>
        <p:spPr>
          <a:xfrm>
            <a:off x="1376318" y="4954129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99F6DC0-3009-BA72-B457-0A4DB77311F0}"/>
              </a:ext>
            </a:extLst>
          </p:cNvPr>
          <p:cNvSpPr/>
          <p:nvPr/>
        </p:nvSpPr>
        <p:spPr>
          <a:xfrm>
            <a:off x="1565376" y="5451392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3698681-87FE-6416-9897-5D6F929B3CE2}"/>
              </a:ext>
            </a:extLst>
          </p:cNvPr>
          <p:cNvSpPr/>
          <p:nvPr/>
        </p:nvSpPr>
        <p:spPr>
          <a:xfrm>
            <a:off x="2004311" y="5451393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C65CFE-BFFB-61C7-5A85-E89B82E2BA98}"/>
              </a:ext>
            </a:extLst>
          </p:cNvPr>
          <p:cNvSpPr/>
          <p:nvPr/>
        </p:nvSpPr>
        <p:spPr>
          <a:xfrm>
            <a:off x="3561126" y="4723432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468B8D0-C16D-C02B-C921-F07C657CF6A7}"/>
              </a:ext>
            </a:extLst>
          </p:cNvPr>
          <p:cNvSpPr/>
          <p:nvPr/>
        </p:nvSpPr>
        <p:spPr>
          <a:xfrm>
            <a:off x="4479371" y="485765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F0D852B-A702-088B-0305-F9C5E156E4FB}"/>
              </a:ext>
            </a:extLst>
          </p:cNvPr>
          <p:cNvSpPr/>
          <p:nvPr/>
        </p:nvSpPr>
        <p:spPr>
          <a:xfrm>
            <a:off x="5022383" y="509254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AC7133A-89FE-F4F5-6CBF-E5F3ED96574E}"/>
              </a:ext>
            </a:extLst>
          </p:cNvPr>
          <p:cNvSpPr/>
          <p:nvPr/>
        </p:nvSpPr>
        <p:spPr>
          <a:xfrm>
            <a:off x="5248886" y="552501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C165ACB-9B98-937E-9A22-6F8C5810384B}"/>
              </a:ext>
            </a:extLst>
          </p:cNvPr>
          <p:cNvSpPr/>
          <p:nvPr/>
        </p:nvSpPr>
        <p:spPr>
          <a:xfrm>
            <a:off x="5135634" y="600087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70B9864-E033-C00E-5DE3-5A4BE28CC2A1}"/>
              </a:ext>
            </a:extLst>
          </p:cNvPr>
          <p:cNvSpPr/>
          <p:nvPr/>
        </p:nvSpPr>
        <p:spPr>
          <a:xfrm>
            <a:off x="4795880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4194467-9F6D-83B5-669B-6066C057C450}"/>
              </a:ext>
            </a:extLst>
          </p:cNvPr>
          <p:cNvSpPr/>
          <p:nvPr/>
        </p:nvSpPr>
        <p:spPr>
          <a:xfrm>
            <a:off x="4356419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CBEB38A-DD2C-6C1A-3AC9-652C2442FFE8}"/>
              </a:ext>
            </a:extLst>
          </p:cNvPr>
          <p:cNvSpPr/>
          <p:nvPr/>
        </p:nvSpPr>
        <p:spPr>
          <a:xfrm>
            <a:off x="3990537" y="606938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FAA06B9-9D03-8C53-2E38-3C29E9165594}"/>
              </a:ext>
            </a:extLst>
          </p:cNvPr>
          <p:cNvSpPr/>
          <p:nvPr/>
        </p:nvSpPr>
        <p:spPr>
          <a:xfrm>
            <a:off x="3732051" y="5765980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9AF9C2A-C249-2475-CE1B-6005B5DF3D17}"/>
              </a:ext>
            </a:extLst>
          </p:cNvPr>
          <p:cNvSpPr/>
          <p:nvPr/>
        </p:nvSpPr>
        <p:spPr>
          <a:xfrm>
            <a:off x="3764034" y="532743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0E73A84-C23D-FD71-A157-179B5E95275F}"/>
              </a:ext>
            </a:extLst>
          </p:cNvPr>
          <p:cNvSpPr/>
          <p:nvPr/>
        </p:nvSpPr>
        <p:spPr>
          <a:xfrm>
            <a:off x="4014655" y="4996504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0EB2799-603A-45F3-967B-4908DFBFEAB8}"/>
              </a:ext>
            </a:extLst>
          </p:cNvPr>
          <p:cNvSpPr/>
          <p:nvPr/>
        </p:nvSpPr>
        <p:spPr>
          <a:xfrm>
            <a:off x="4203713" y="5493767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6F42A0F-BCFD-6656-D7CC-73E77A3B214E}"/>
              </a:ext>
            </a:extLst>
          </p:cNvPr>
          <p:cNvSpPr/>
          <p:nvPr/>
        </p:nvSpPr>
        <p:spPr>
          <a:xfrm>
            <a:off x="4642648" y="5493768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E1ACBE5-267B-290A-F5ED-BCB64300F495}"/>
              </a:ext>
            </a:extLst>
          </p:cNvPr>
          <p:cNvSpPr/>
          <p:nvPr/>
        </p:nvSpPr>
        <p:spPr>
          <a:xfrm>
            <a:off x="6200248" y="4723432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05C818C-3701-07D7-CDDA-D2CB3DEFD2D8}"/>
              </a:ext>
            </a:extLst>
          </p:cNvPr>
          <p:cNvSpPr/>
          <p:nvPr/>
        </p:nvSpPr>
        <p:spPr>
          <a:xfrm>
            <a:off x="7118493" y="485765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DAB0E7A-198F-C630-7569-817F6A714D57}"/>
              </a:ext>
            </a:extLst>
          </p:cNvPr>
          <p:cNvSpPr/>
          <p:nvPr/>
        </p:nvSpPr>
        <p:spPr>
          <a:xfrm>
            <a:off x="7661505" y="509254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DB7EEF4-FF73-BAA3-4E92-8214F0A3F8A5}"/>
              </a:ext>
            </a:extLst>
          </p:cNvPr>
          <p:cNvSpPr/>
          <p:nvPr/>
        </p:nvSpPr>
        <p:spPr>
          <a:xfrm>
            <a:off x="7888008" y="552501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E88ED5B-A5DA-E6F9-432A-3CFFADCF2FB7}"/>
              </a:ext>
            </a:extLst>
          </p:cNvPr>
          <p:cNvSpPr/>
          <p:nvPr/>
        </p:nvSpPr>
        <p:spPr>
          <a:xfrm>
            <a:off x="7774756" y="600087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050FCA3-FE61-08AA-1127-B5233D24B209}"/>
              </a:ext>
            </a:extLst>
          </p:cNvPr>
          <p:cNvSpPr/>
          <p:nvPr/>
        </p:nvSpPr>
        <p:spPr>
          <a:xfrm>
            <a:off x="7435002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AAF908F-4E90-876B-A647-7E968BFEF525}"/>
              </a:ext>
            </a:extLst>
          </p:cNvPr>
          <p:cNvSpPr/>
          <p:nvPr/>
        </p:nvSpPr>
        <p:spPr>
          <a:xfrm>
            <a:off x="6995541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26B37A1-B250-8267-F46A-BAFBD3A9C0C8}"/>
              </a:ext>
            </a:extLst>
          </p:cNvPr>
          <p:cNvSpPr/>
          <p:nvPr/>
        </p:nvSpPr>
        <p:spPr>
          <a:xfrm>
            <a:off x="6629659" y="606938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5E8FD7D-7286-7D15-618D-435A35770FE7}"/>
              </a:ext>
            </a:extLst>
          </p:cNvPr>
          <p:cNvSpPr/>
          <p:nvPr/>
        </p:nvSpPr>
        <p:spPr>
          <a:xfrm>
            <a:off x="6371173" y="5765980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CDC2276-A78D-26E7-F993-C8D301E084D7}"/>
              </a:ext>
            </a:extLst>
          </p:cNvPr>
          <p:cNvSpPr/>
          <p:nvPr/>
        </p:nvSpPr>
        <p:spPr>
          <a:xfrm>
            <a:off x="6403156" y="532743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25B44A9-28E9-B9D0-7E18-F1FCC81FEEB3}"/>
              </a:ext>
            </a:extLst>
          </p:cNvPr>
          <p:cNvSpPr/>
          <p:nvPr/>
        </p:nvSpPr>
        <p:spPr>
          <a:xfrm>
            <a:off x="6653777" y="4996504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7194648-887A-6ABF-5659-80AC0D1F073A}"/>
              </a:ext>
            </a:extLst>
          </p:cNvPr>
          <p:cNvSpPr/>
          <p:nvPr/>
        </p:nvSpPr>
        <p:spPr>
          <a:xfrm>
            <a:off x="6842835" y="5493767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DA580A2-D3CA-A4A6-4982-89DECD3C730A}"/>
              </a:ext>
            </a:extLst>
          </p:cNvPr>
          <p:cNvSpPr/>
          <p:nvPr/>
        </p:nvSpPr>
        <p:spPr>
          <a:xfrm>
            <a:off x="7281770" y="5493768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67EC4C6-58D3-86BE-6BB9-77990B67E558}"/>
              </a:ext>
            </a:extLst>
          </p:cNvPr>
          <p:cNvSpPr/>
          <p:nvPr/>
        </p:nvSpPr>
        <p:spPr>
          <a:xfrm>
            <a:off x="8964812" y="4765807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5417E50-BE89-F3F5-69B6-F7B469C9C597}"/>
              </a:ext>
            </a:extLst>
          </p:cNvPr>
          <p:cNvSpPr/>
          <p:nvPr/>
        </p:nvSpPr>
        <p:spPr>
          <a:xfrm>
            <a:off x="9883057" y="490003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00B72EC-2134-6E5F-8EB4-B4FD5F1E2A23}"/>
              </a:ext>
            </a:extLst>
          </p:cNvPr>
          <p:cNvSpPr/>
          <p:nvPr/>
        </p:nvSpPr>
        <p:spPr>
          <a:xfrm>
            <a:off x="10426069" y="513492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287B4BFF-29ED-9165-1D98-13B312E59765}"/>
              </a:ext>
            </a:extLst>
          </p:cNvPr>
          <p:cNvSpPr/>
          <p:nvPr/>
        </p:nvSpPr>
        <p:spPr>
          <a:xfrm>
            <a:off x="10652572" y="556738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2B74161-C431-1C36-F9CE-1B57B0A7D21D}"/>
              </a:ext>
            </a:extLst>
          </p:cNvPr>
          <p:cNvSpPr/>
          <p:nvPr/>
        </p:nvSpPr>
        <p:spPr>
          <a:xfrm>
            <a:off x="10539320" y="604324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AB2876AB-7714-A76C-4122-429A43235390}"/>
              </a:ext>
            </a:extLst>
          </p:cNvPr>
          <p:cNvSpPr/>
          <p:nvPr/>
        </p:nvSpPr>
        <p:spPr>
          <a:xfrm>
            <a:off x="10199566" y="634664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31E228E-4897-DED0-2DF9-81EB3ABE9186}"/>
              </a:ext>
            </a:extLst>
          </p:cNvPr>
          <p:cNvSpPr/>
          <p:nvPr/>
        </p:nvSpPr>
        <p:spPr>
          <a:xfrm>
            <a:off x="9760105" y="634664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31C1819-65E5-69D3-3DE0-EA7DB1D2C5A1}"/>
              </a:ext>
            </a:extLst>
          </p:cNvPr>
          <p:cNvSpPr/>
          <p:nvPr/>
        </p:nvSpPr>
        <p:spPr>
          <a:xfrm>
            <a:off x="9394223" y="611175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723A93B-7CC3-EFEB-A3D7-C7645495EF06}"/>
              </a:ext>
            </a:extLst>
          </p:cNvPr>
          <p:cNvSpPr/>
          <p:nvPr/>
        </p:nvSpPr>
        <p:spPr>
          <a:xfrm>
            <a:off x="9135737" y="5808355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C7F460E-ED58-60D6-AC88-011366E8B88D}"/>
              </a:ext>
            </a:extLst>
          </p:cNvPr>
          <p:cNvSpPr/>
          <p:nvPr/>
        </p:nvSpPr>
        <p:spPr>
          <a:xfrm>
            <a:off x="9167720" y="536981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151AEBA-52B8-D532-2942-453514EC1DF6}"/>
              </a:ext>
            </a:extLst>
          </p:cNvPr>
          <p:cNvSpPr/>
          <p:nvPr/>
        </p:nvSpPr>
        <p:spPr>
          <a:xfrm>
            <a:off x="9418341" y="5038879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2D2C30EE-49A1-0537-57DD-349E026BDC82}"/>
              </a:ext>
            </a:extLst>
          </p:cNvPr>
          <p:cNvSpPr/>
          <p:nvPr/>
        </p:nvSpPr>
        <p:spPr>
          <a:xfrm>
            <a:off x="9607399" y="5536142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30D91EC-5253-EC2E-8A96-B415C3B6357E}"/>
              </a:ext>
            </a:extLst>
          </p:cNvPr>
          <p:cNvSpPr/>
          <p:nvPr/>
        </p:nvSpPr>
        <p:spPr>
          <a:xfrm>
            <a:off x="10046334" y="5536143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7A942BE-A70B-818C-20A2-6A4013B89495}"/>
              </a:ext>
            </a:extLst>
          </p:cNvPr>
          <p:cNvSpPr/>
          <p:nvPr/>
        </p:nvSpPr>
        <p:spPr>
          <a:xfrm>
            <a:off x="6168702" y="2672758"/>
            <a:ext cx="241183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MQTT – ligaD1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3BCE0FA9-C7A8-7F90-A3F2-2FBABA727C12}"/>
              </a:ext>
            </a:extLst>
          </p:cNvPr>
          <p:cNvCxnSpPr>
            <a:stCxn id="66" idx="2"/>
            <a:endCxn id="11" idx="0"/>
          </p:cNvCxnSpPr>
          <p:nvPr/>
        </p:nvCxnSpPr>
        <p:spPr>
          <a:xfrm flipH="1">
            <a:off x="1963024" y="3041874"/>
            <a:ext cx="5411595" cy="163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FE73B09E-0E4E-89DD-4388-D9C2BFF9AB39}"/>
              </a:ext>
            </a:extLst>
          </p:cNvPr>
          <p:cNvSpPr txBox="1"/>
          <p:nvPr/>
        </p:nvSpPr>
        <p:spPr>
          <a:xfrm>
            <a:off x="7293260" y="435579"/>
            <a:ext cx="4626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momento de ligar, o </a:t>
            </a:r>
            <a:r>
              <a:rPr lang="pt-BR" dirty="0" err="1"/>
              <a:t>AppWeb</a:t>
            </a:r>
            <a:r>
              <a:rPr lang="pt-BR" dirty="0"/>
              <a:t> (</a:t>
            </a:r>
            <a:r>
              <a:rPr lang="pt-BR" dirty="0" err="1"/>
              <a:t>backend</a:t>
            </a:r>
            <a:r>
              <a:rPr lang="pt-BR" dirty="0"/>
              <a:t>), publica o MQTT </a:t>
            </a:r>
            <a:r>
              <a:rPr lang="pt-BR" dirty="0" err="1"/>
              <a:t>ligaD</a:t>
            </a:r>
            <a:r>
              <a:rPr lang="pt-BR" dirty="0" err="1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rgbClr val="FF0000"/>
                </a:solidFill>
              </a:rPr>
              <a:t>. </a:t>
            </a:r>
            <a:r>
              <a:rPr lang="pt-BR" dirty="0"/>
              <a:t>Cada dispositivo </a:t>
            </a:r>
            <a:r>
              <a:rPr lang="pt-BR" dirty="0" err="1"/>
              <a:t>subscribe</a:t>
            </a:r>
            <a:r>
              <a:rPr lang="pt-BR" dirty="0"/>
              <a:t> somente o seu respectivo </a:t>
            </a:r>
            <a:r>
              <a:rPr lang="pt-BR" dirty="0" err="1"/>
              <a:t>ligarDX</a:t>
            </a:r>
            <a:r>
              <a:rPr lang="pt-BR" dirty="0"/>
              <a:t>. Exemplo. O D1, </a:t>
            </a:r>
            <a:r>
              <a:rPr lang="pt-BR" dirty="0" err="1"/>
              <a:t>subscribe</a:t>
            </a:r>
            <a:r>
              <a:rPr lang="pt-BR" dirty="0"/>
              <a:t> no ligaD1.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backend</a:t>
            </a:r>
            <a:r>
              <a:rPr lang="pt-BR" dirty="0"/>
              <a:t> vai ficar rodando e aleatoriamente mandando </a:t>
            </a:r>
            <a:r>
              <a:rPr lang="pt-BR" dirty="0" err="1"/>
              <a:t>ligaDX</a:t>
            </a:r>
            <a:r>
              <a:rPr lang="pt-BR" dirty="0"/>
              <a:t> para os dispositivos</a:t>
            </a: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1691DC-EBEF-A180-DF35-770C6FB31DC2}"/>
              </a:ext>
            </a:extLst>
          </p:cNvPr>
          <p:cNvSpPr txBox="1"/>
          <p:nvPr/>
        </p:nvSpPr>
        <p:spPr>
          <a:xfrm>
            <a:off x="798462" y="453468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3F8AEEE-5C3A-8E95-C90D-977AB96D3E69}"/>
              </a:ext>
            </a:extLst>
          </p:cNvPr>
          <p:cNvSpPr txBox="1"/>
          <p:nvPr/>
        </p:nvSpPr>
        <p:spPr>
          <a:xfrm>
            <a:off x="3601479" y="457167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939B2E4-1D22-FA75-5856-E5D83F305642}"/>
              </a:ext>
            </a:extLst>
          </p:cNvPr>
          <p:cNvSpPr txBox="1"/>
          <p:nvPr/>
        </p:nvSpPr>
        <p:spPr>
          <a:xfrm>
            <a:off x="6246918" y="46059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C484FFA-4EC3-EF3A-4CBF-DF48E7CBB480}"/>
              </a:ext>
            </a:extLst>
          </p:cNvPr>
          <p:cNvSpPr txBox="1"/>
          <p:nvPr/>
        </p:nvSpPr>
        <p:spPr>
          <a:xfrm>
            <a:off x="8976787" y="466954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D4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AC84D8B-D0A1-0A61-9445-BA971EE6914C}"/>
              </a:ext>
            </a:extLst>
          </p:cNvPr>
          <p:cNvSpPr/>
          <p:nvPr/>
        </p:nvSpPr>
        <p:spPr>
          <a:xfrm>
            <a:off x="5483247" y="2180845"/>
            <a:ext cx="1451295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Parar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B8B68F-3782-FC6E-295C-5089609D8B71}"/>
              </a:ext>
            </a:extLst>
          </p:cNvPr>
          <p:cNvSpPr txBox="1"/>
          <p:nvPr/>
        </p:nvSpPr>
        <p:spPr>
          <a:xfrm>
            <a:off x="280756" y="1979333"/>
            <a:ext cx="4626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dispositivo recebe o ligaD1, por exemplo e inicia um contador de tempo. Quando o infra é acionado (mão na frente), o dispositivo apaga e publica uma </a:t>
            </a:r>
            <a:r>
              <a:rPr lang="pt-BR" dirty="0" err="1"/>
              <a:t>tag</a:t>
            </a:r>
            <a:r>
              <a:rPr lang="pt-BR" dirty="0"/>
              <a:t> MQTT assim:</a:t>
            </a:r>
          </a:p>
          <a:p>
            <a:r>
              <a:rPr lang="pt-BR" dirty="0"/>
              <a:t>Tempo: tempo percorrido. Máximo de X segundos (depende da configuração)</a:t>
            </a:r>
          </a:p>
          <a:p>
            <a:r>
              <a:rPr lang="pt-BR" dirty="0"/>
              <a:t>Distância: distancia que o ultra foi desligado (ou seja, a hora que a pessoa tirou a mão da frente do sensor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38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BF4BEEC-6DC5-8319-24F5-B0B1F7F7AC4C}"/>
              </a:ext>
            </a:extLst>
          </p:cNvPr>
          <p:cNvSpPr/>
          <p:nvPr/>
        </p:nvSpPr>
        <p:spPr>
          <a:xfrm>
            <a:off x="5142452" y="350241"/>
            <a:ext cx="2027339" cy="3078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97851F-BEF2-A4E4-C819-6B42D465E7C5}"/>
              </a:ext>
            </a:extLst>
          </p:cNvPr>
          <p:cNvSpPr/>
          <p:nvPr/>
        </p:nvSpPr>
        <p:spPr>
          <a:xfrm>
            <a:off x="5443053" y="806473"/>
            <a:ext cx="1451295" cy="293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A6DA2E-E2FC-424B-5D13-D958C8360567}"/>
              </a:ext>
            </a:extLst>
          </p:cNvPr>
          <p:cNvSpPr txBox="1"/>
          <p:nvPr/>
        </p:nvSpPr>
        <p:spPr>
          <a:xfrm>
            <a:off x="5110399" y="430233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em segundos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12FD24-AF37-4699-B98E-47D0C0DEFF3D}"/>
              </a:ext>
            </a:extLst>
          </p:cNvPr>
          <p:cNvSpPr/>
          <p:nvPr/>
        </p:nvSpPr>
        <p:spPr>
          <a:xfrm>
            <a:off x="5487707" y="1754753"/>
            <a:ext cx="1451295" cy="36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2C696DD-B7D6-151A-2E9B-2FB02FCC8BA6}"/>
              </a:ext>
            </a:extLst>
          </p:cNvPr>
          <p:cNvSpPr/>
          <p:nvPr/>
        </p:nvSpPr>
        <p:spPr>
          <a:xfrm>
            <a:off x="922789" y="4681057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8434AE-CCFF-24BE-DF26-FC695FDE57C3}"/>
              </a:ext>
            </a:extLst>
          </p:cNvPr>
          <p:cNvSpPr/>
          <p:nvPr/>
        </p:nvSpPr>
        <p:spPr>
          <a:xfrm>
            <a:off x="1841034" y="481528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AFDD4FB-0CBA-EFA7-02E8-3F5643762CD9}"/>
              </a:ext>
            </a:extLst>
          </p:cNvPr>
          <p:cNvSpPr/>
          <p:nvPr/>
        </p:nvSpPr>
        <p:spPr>
          <a:xfrm>
            <a:off x="2384046" y="505017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EFCF2D0-351D-4DF0-D496-7C78B2F4E75D}"/>
              </a:ext>
            </a:extLst>
          </p:cNvPr>
          <p:cNvSpPr/>
          <p:nvPr/>
        </p:nvSpPr>
        <p:spPr>
          <a:xfrm>
            <a:off x="2610549" y="548263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FB1882-52B3-5596-6F57-F8135031EE43}"/>
              </a:ext>
            </a:extLst>
          </p:cNvPr>
          <p:cNvSpPr/>
          <p:nvPr/>
        </p:nvSpPr>
        <p:spPr>
          <a:xfrm>
            <a:off x="2497297" y="595849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931F11-1B73-EBC4-C179-559B280CC857}"/>
              </a:ext>
            </a:extLst>
          </p:cNvPr>
          <p:cNvSpPr/>
          <p:nvPr/>
        </p:nvSpPr>
        <p:spPr>
          <a:xfrm>
            <a:off x="2157543" y="626189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A0309D-00D4-1E8F-7D1F-270B2F9BE1BB}"/>
              </a:ext>
            </a:extLst>
          </p:cNvPr>
          <p:cNvSpPr/>
          <p:nvPr/>
        </p:nvSpPr>
        <p:spPr>
          <a:xfrm>
            <a:off x="1718082" y="626189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08A258D-4DD8-BC13-D970-F24F75FC832A}"/>
              </a:ext>
            </a:extLst>
          </p:cNvPr>
          <p:cNvSpPr/>
          <p:nvPr/>
        </p:nvSpPr>
        <p:spPr>
          <a:xfrm>
            <a:off x="1352200" y="602700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28D84B1-3E5E-CF89-F3E1-519896182B4E}"/>
              </a:ext>
            </a:extLst>
          </p:cNvPr>
          <p:cNvSpPr/>
          <p:nvPr/>
        </p:nvSpPr>
        <p:spPr>
          <a:xfrm>
            <a:off x="1093714" y="5723605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1C8ECE0-6580-38B8-C9D1-929E0C963C21}"/>
              </a:ext>
            </a:extLst>
          </p:cNvPr>
          <p:cNvSpPr/>
          <p:nvPr/>
        </p:nvSpPr>
        <p:spPr>
          <a:xfrm>
            <a:off x="1125697" y="528506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4F7EFD4-C836-1BE8-4995-E9C6BF9E34FE}"/>
              </a:ext>
            </a:extLst>
          </p:cNvPr>
          <p:cNvSpPr/>
          <p:nvPr/>
        </p:nvSpPr>
        <p:spPr>
          <a:xfrm>
            <a:off x="1376318" y="4954129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99F6DC0-3009-BA72-B457-0A4DB77311F0}"/>
              </a:ext>
            </a:extLst>
          </p:cNvPr>
          <p:cNvSpPr/>
          <p:nvPr/>
        </p:nvSpPr>
        <p:spPr>
          <a:xfrm>
            <a:off x="1565376" y="5451392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3698681-87FE-6416-9897-5D6F929B3CE2}"/>
              </a:ext>
            </a:extLst>
          </p:cNvPr>
          <p:cNvSpPr/>
          <p:nvPr/>
        </p:nvSpPr>
        <p:spPr>
          <a:xfrm>
            <a:off x="2004311" y="5451393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C65CFE-BFFB-61C7-5A85-E89B82E2BA98}"/>
              </a:ext>
            </a:extLst>
          </p:cNvPr>
          <p:cNvSpPr/>
          <p:nvPr/>
        </p:nvSpPr>
        <p:spPr>
          <a:xfrm>
            <a:off x="3561126" y="4723432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468B8D0-C16D-C02B-C921-F07C657CF6A7}"/>
              </a:ext>
            </a:extLst>
          </p:cNvPr>
          <p:cNvSpPr/>
          <p:nvPr/>
        </p:nvSpPr>
        <p:spPr>
          <a:xfrm>
            <a:off x="4479371" y="485765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F0D852B-A702-088B-0305-F9C5E156E4FB}"/>
              </a:ext>
            </a:extLst>
          </p:cNvPr>
          <p:cNvSpPr/>
          <p:nvPr/>
        </p:nvSpPr>
        <p:spPr>
          <a:xfrm>
            <a:off x="5022383" y="509254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AC7133A-89FE-F4F5-6CBF-E5F3ED96574E}"/>
              </a:ext>
            </a:extLst>
          </p:cNvPr>
          <p:cNvSpPr/>
          <p:nvPr/>
        </p:nvSpPr>
        <p:spPr>
          <a:xfrm>
            <a:off x="5248886" y="552501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C165ACB-9B98-937E-9A22-6F8C5810384B}"/>
              </a:ext>
            </a:extLst>
          </p:cNvPr>
          <p:cNvSpPr/>
          <p:nvPr/>
        </p:nvSpPr>
        <p:spPr>
          <a:xfrm>
            <a:off x="5135634" y="600087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70B9864-E033-C00E-5DE3-5A4BE28CC2A1}"/>
              </a:ext>
            </a:extLst>
          </p:cNvPr>
          <p:cNvSpPr/>
          <p:nvPr/>
        </p:nvSpPr>
        <p:spPr>
          <a:xfrm>
            <a:off x="4795880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4194467-9F6D-83B5-669B-6066C057C450}"/>
              </a:ext>
            </a:extLst>
          </p:cNvPr>
          <p:cNvSpPr/>
          <p:nvPr/>
        </p:nvSpPr>
        <p:spPr>
          <a:xfrm>
            <a:off x="4356419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CBEB38A-DD2C-6C1A-3AC9-652C2442FFE8}"/>
              </a:ext>
            </a:extLst>
          </p:cNvPr>
          <p:cNvSpPr/>
          <p:nvPr/>
        </p:nvSpPr>
        <p:spPr>
          <a:xfrm>
            <a:off x="3990537" y="606938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FAA06B9-9D03-8C53-2E38-3C29E9165594}"/>
              </a:ext>
            </a:extLst>
          </p:cNvPr>
          <p:cNvSpPr/>
          <p:nvPr/>
        </p:nvSpPr>
        <p:spPr>
          <a:xfrm>
            <a:off x="3732051" y="5765980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9AF9C2A-C249-2475-CE1B-6005B5DF3D17}"/>
              </a:ext>
            </a:extLst>
          </p:cNvPr>
          <p:cNvSpPr/>
          <p:nvPr/>
        </p:nvSpPr>
        <p:spPr>
          <a:xfrm>
            <a:off x="3764034" y="532743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0E73A84-C23D-FD71-A157-179B5E95275F}"/>
              </a:ext>
            </a:extLst>
          </p:cNvPr>
          <p:cNvSpPr/>
          <p:nvPr/>
        </p:nvSpPr>
        <p:spPr>
          <a:xfrm>
            <a:off x="4014655" y="4996504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0EB2799-603A-45F3-967B-4908DFBFEAB8}"/>
              </a:ext>
            </a:extLst>
          </p:cNvPr>
          <p:cNvSpPr/>
          <p:nvPr/>
        </p:nvSpPr>
        <p:spPr>
          <a:xfrm>
            <a:off x="4203713" y="5493767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6F42A0F-BCFD-6656-D7CC-73E77A3B214E}"/>
              </a:ext>
            </a:extLst>
          </p:cNvPr>
          <p:cNvSpPr/>
          <p:nvPr/>
        </p:nvSpPr>
        <p:spPr>
          <a:xfrm>
            <a:off x="4642648" y="5493768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E1ACBE5-267B-290A-F5ED-BCB64300F495}"/>
              </a:ext>
            </a:extLst>
          </p:cNvPr>
          <p:cNvSpPr/>
          <p:nvPr/>
        </p:nvSpPr>
        <p:spPr>
          <a:xfrm>
            <a:off x="6200248" y="4723432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05C818C-3701-07D7-CDDA-D2CB3DEFD2D8}"/>
              </a:ext>
            </a:extLst>
          </p:cNvPr>
          <p:cNvSpPr/>
          <p:nvPr/>
        </p:nvSpPr>
        <p:spPr>
          <a:xfrm>
            <a:off x="7118493" y="485765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DAB0E7A-198F-C630-7569-817F6A714D57}"/>
              </a:ext>
            </a:extLst>
          </p:cNvPr>
          <p:cNvSpPr/>
          <p:nvPr/>
        </p:nvSpPr>
        <p:spPr>
          <a:xfrm>
            <a:off x="7661505" y="509254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DB7EEF4-FF73-BAA3-4E92-8214F0A3F8A5}"/>
              </a:ext>
            </a:extLst>
          </p:cNvPr>
          <p:cNvSpPr/>
          <p:nvPr/>
        </p:nvSpPr>
        <p:spPr>
          <a:xfrm>
            <a:off x="7888008" y="552501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E88ED5B-A5DA-E6F9-432A-3CFFADCF2FB7}"/>
              </a:ext>
            </a:extLst>
          </p:cNvPr>
          <p:cNvSpPr/>
          <p:nvPr/>
        </p:nvSpPr>
        <p:spPr>
          <a:xfrm>
            <a:off x="7774756" y="600087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050FCA3-FE61-08AA-1127-B5233D24B209}"/>
              </a:ext>
            </a:extLst>
          </p:cNvPr>
          <p:cNvSpPr/>
          <p:nvPr/>
        </p:nvSpPr>
        <p:spPr>
          <a:xfrm>
            <a:off x="7435002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AAF908F-4E90-876B-A647-7E968BFEF525}"/>
              </a:ext>
            </a:extLst>
          </p:cNvPr>
          <p:cNvSpPr/>
          <p:nvPr/>
        </p:nvSpPr>
        <p:spPr>
          <a:xfrm>
            <a:off x="6995541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26B37A1-B250-8267-F46A-BAFBD3A9C0C8}"/>
              </a:ext>
            </a:extLst>
          </p:cNvPr>
          <p:cNvSpPr/>
          <p:nvPr/>
        </p:nvSpPr>
        <p:spPr>
          <a:xfrm>
            <a:off x="6629659" y="606938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5E8FD7D-7286-7D15-618D-435A35770FE7}"/>
              </a:ext>
            </a:extLst>
          </p:cNvPr>
          <p:cNvSpPr/>
          <p:nvPr/>
        </p:nvSpPr>
        <p:spPr>
          <a:xfrm>
            <a:off x="6371173" y="5765980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CDC2276-A78D-26E7-F993-C8D301E084D7}"/>
              </a:ext>
            </a:extLst>
          </p:cNvPr>
          <p:cNvSpPr/>
          <p:nvPr/>
        </p:nvSpPr>
        <p:spPr>
          <a:xfrm>
            <a:off x="6403156" y="532743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25B44A9-28E9-B9D0-7E18-F1FCC81FEEB3}"/>
              </a:ext>
            </a:extLst>
          </p:cNvPr>
          <p:cNvSpPr/>
          <p:nvPr/>
        </p:nvSpPr>
        <p:spPr>
          <a:xfrm>
            <a:off x="6653777" y="4996504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7194648-887A-6ABF-5659-80AC0D1F073A}"/>
              </a:ext>
            </a:extLst>
          </p:cNvPr>
          <p:cNvSpPr/>
          <p:nvPr/>
        </p:nvSpPr>
        <p:spPr>
          <a:xfrm>
            <a:off x="6842835" y="5493767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DA580A2-D3CA-A4A6-4982-89DECD3C730A}"/>
              </a:ext>
            </a:extLst>
          </p:cNvPr>
          <p:cNvSpPr/>
          <p:nvPr/>
        </p:nvSpPr>
        <p:spPr>
          <a:xfrm>
            <a:off x="7281770" y="5493768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67EC4C6-58D3-86BE-6BB9-77990B67E558}"/>
              </a:ext>
            </a:extLst>
          </p:cNvPr>
          <p:cNvSpPr/>
          <p:nvPr/>
        </p:nvSpPr>
        <p:spPr>
          <a:xfrm>
            <a:off x="8964812" y="4765807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5417E50-BE89-F3F5-69B6-F7B469C9C597}"/>
              </a:ext>
            </a:extLst>
          </p:cNvPr>
          <p:cNvSpPr/>
          <p:nvPr/>
        </p:nvSpPr>
        <p:spPr>
          <a:xfrm>
            <a:off x="9883057" y="490003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00B72EC-2134-6E5F-8EB4-B4FD5F1E2A23}"/>
              </a:ext>
            </a:extLst>
          </p:cNvPr>
          <p:cNvSpPr/>
          <p:nvPr/>
        </p:nvSpPr>
        <p:spPr>
          <a:xfrm>
            <a:off x="10426069" y="513492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287B4BFF-29ED-9165-1D98-13B312E59765}"/>
              </a:ext>
            </a:extLst>
          </p:cNvPr>
          <p:cNvSpPr/>
          <p:nvPr/>
        </p:nvSpPr>
        <p:spPr>
          <a:xfrm>
            <a:off x="10652572" y="556738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2B74161-C431-1C36-F9CE-1B57B0A7D21D}"/>
              </a:ext>
            </a:extLst>
          </p:cNvPr>
          <p:cNvSpPr/>
          <p:nvPr/>
        </p:nvSpPr>
        <p:spPr>
          <a:xfrm>
            <a:off x="10539320" y="604324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AB2876AB-7714-A76C-4122-429A43235390}"/>
              </a:ext>
            </a:extLst>
          </p:cNvPr>
          <p:cNvSpPr/>
          <p:nvPr/>
        </p:nvSpPr>
        <p:spPr>
          <a:xfrm>
            <a:off x="10199566" y="634664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31E228E-4897-DED0-2DF9-81EB3ABE9186}"/>
              </a:ext>
            </a:extLst>
          </p:cNvPr>
          <p:cNvSpPr/>
          <p:nvPr/>
        </p:nvSpPr>
        <p:spPr>
          <a:xfrm>
            <a:off x="9760105" y="634664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31C1819-65E5-69D3-3DE0-EA7DB1D2C5A1}"/>
              </a:ext>
            </a:extLst>
          </p:cNvPr>
          <p:cNvSpPr/>
          <p:nvPr/>
        </p:nvSpPr>
        <p:spPr>
          <a:xfrm>
            <a:off x="9394223" y="611175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723A93B-7CC3-EFEB-A3D7-C7645495EF06}"/>
              </a:ext>
            </a:extLst>
          </p:cNvPr>
          <p:cNvSpPr/>
          <p:nvPr/>
        </p:nvSpPr>
        <p:spPr>
          <a:xfrm>
            <a:off x="9135737" y="5808355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C7F460E-ED58-60D6-AC88-011366E8B88D}"/>
              </a:ext>
            </a:extLst>
          </p:cNvPr>
          <p:cNvSpPr/>
          <p:nvPr/>
        </p:nvSpPr>
        <p:spPr>
          <a:xfrm>
            <a:off x="9167720" y="536981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151AEBA-52B8-D532-2942-453514EC1DF6}"/>
              </a:ext>
            </a:extLst>
          </p:cNvPr>
          <p:cNvSpPr/>
          <p:nvPr/>
        </p:nvSpPr>
        <p:spPr>
          <a:xfrm>
            <a:off x="9418341" y="5038879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2D2C30EE-49A1-0537-57DD-349E026BDC82}"/>
              </a:ext>
            </a:extLst>
          </p:cNvPr>
          <p:cNvSpPr/>
          <p:nvPr/>
        </p:nvSpPr>
        <p:spPr>
          <a:xfrm>
            <a:off x="9607399" y="5536142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30D91EC-5253-EC2E-8A96-B415C3B6357E}"/>
              </a:ext>
            </a:extLst>
          </p:cNvPr>
          <p:cNvSpPr/>
          <p:nvPr/>
        </p:nvSpPr>
        <p:spPr>
          <a:xfrm>
            <a:off x="10046334" y="5536143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3BCE0FA9-C7A8-7F90-A3F2-2FBABA727C1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54285" y="3429000"/>
            <a:ext cx="4201837" cy="12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1691DC-EBEF-A180-DF35-770C6FB31DC2}"/>
              </a:ext>
            </a:extLst>
          </p:cNvPr>
          <p:cNvSpPr txBox="1"/>
          <p:nvPr/>
        </p:nvSpPr>
        <p:spPr>
          <a:xfrm>
            <a:off x="798462" y="453468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3F8AEEE-5C3A-8E95-C90D-977AB96D3E69}"/>
              </a:ext>
            </a:extLst>
          </p:cNvPr>
          <p:cNvSpPr txBox="1"/>
          <p:nvPr/>
        </p:nvSpPr>
        <p:spPr>
          <a:xfrm>
            <a:off x="3601479" y="457167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939B2E4-1D22-FA75-5856-E5D83F305642}"/>
              </a:ext>
            </a:extLst>
          </p:cNvPr>
          <p:cNvSpPr txBox="1"/>
          <p:nvPr/>
        </p:nvSpPr>
        <p:spPr>
          <a:xfrm>
            <a:off x="6246918" y="46059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C484FFA-4EC3-EF3A-4CBF-DF48E7CBB480}"/>
              </a:ext>
            </a:extLst>
          </p:cNvPr>
          <p:cNvSpPr txBox="1"/>
          <p:nvPr/>
        </p:nvSpPr>
        <p:spPr>
          <a:xfrm>
            <a:off x="8976787" y="466954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D4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AC84D8B-D0A1-0A61-9445-BA971EE6914C}"/>
              </a:ext>
            </a:extLst>
          </p:cNvPr>
          <p:cNvSpPr/>
          <p:nvPr/>
        </p:nvSpPr>
        <p:spPr>
          <a:xfrm>
            <a:off x="5483247" y="2180845"/>
            <a:ext cx="1451295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Parar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B8B68F-3782-FC6E-295C-5089609D8B71}"/>
              </a:ext>
            </a:extLst>
          </p:cNvPr>
          <p:cNvSpPr txBox="1"/>
          <p:nvPr/>
        </p:nvSpPr>
        <p:spPr>
          <a:xfrm>
            <a:off x="175451" y="862063"/>
            <a:ext cx="4626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dispositivo recebe o ligaD1, por exemplo e inicia um contador de tempo. Quando o infra é acionado (mão na frente), o dispositivo apaga e publica uma </a:t>
            </a:r>
            <a:r>
              <a:rPr lang="pt-BR" dirty="0" err="1"/>
              <a:t>tag</a:t>
            </a:r>
            <a:r>
              <a:rPr lang="pt-BR" dirty="0"/>
              <a:t> MQTT assim:</a:t>
            </a:r>
          </a:p>
          <a:p>
            <a:r>
              <a:rPr lang="pt-BR" dirty="0"/>
              <a:t>Tempo: tempo percorrido. Máximo de X segundos (depende da configuração)</a:t>
            </a:r>
          </a:p>
          <a:p>
            <a:r>
              <a:rPr lang="pt-BR" dirty="0"/>
              <a:t>Distância: distancia que o ultra foi desligado (ou seja, a hora que a pessoa tirou a mão da frente do sensor.</a:t>
            </a:r>
          </a:p>
          <a:p>
            <a:r>
              <a:rPr lang="pt-BR" dirty="0"/>
              <a:t>O </a:t>
            </a:r>
            <a:r>
              <a:rPr lang="pt-BR" dirty="0" err="1"/>
              <a:t>AppWeb</a:t>
            </a:r>
            <a:r>
              <a:rPr lang="pt-BR" dirty="0"/>
              <a:t> </a:t>
            </a:r>
            <a:r>
              <a:rPr lang="pt-BR" dirty="0" err="1"/>
              <a:t>backend</a:t>
            </a:r>
            <a:r>
              <a:rPr lang="pt-BR" dirty="0"/>
              <a:t> </a:t>
            </a:r>
            <a:r>
              <a:rPr lang="pt-BR" dirty="0" err="1"/>
              <a:t>subscribe</a:t>
            </a:r>
            <a:r>
              <a:rPr lang="pt-BR" dirty="0"/>
              <a:t> essas duas </a:t>
            </a:r>
            <a:r>
              <a:rPr lang="pt-BR" dirty="0" err="1"/>
              <a:t>tags</a:t>
            </a:r>
            <a:r>
              <a:rPr lang="pt-BR" dirty="0"/>
              <a:t>.</a:t>
            </a:r>
          </a:p>
          <a:p>
            <a:r>
              <a:rPr lang="pt-BR" dirty="0"/>
              <a:t>OBS: não precisa saber de onde está vindo o sinal.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42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BF4BEEC-6DC5-8319-24F5-B0B1F7F7AC4C}"/>
              </a:ext>
            </a:extLst>
          </p:cNvPr>
          <p:cNvSpPr/>
          <p:nvPr/>
        </p:nvSpPr>
        <p:spPr>
          <a:xfrm>
            <a:off x="5142452" y="350241"/>
            <a:ext cx="2027339" cy="3078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97851F-BEF2-A4E4-C819-6B42D465E7C5}"/>
              </a:ext>
            </a:extLst>
          </p:cNvPr>
          <p:cNvSpPr/>
          <p:nvPr/>
        </p:nvSpPr>
        <p:spPr>
          <a:xfrm>
            <a:off x="5443053" y="806473"/>
            <a:ext cx="1451295" cy="293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A6DA2E-E2FC-424B-5D13-D958C8360567}"/>
              </a:ext>
            </a:extLst>
          </p:cNvPr>
          <p:cNvSpPr txBox="1"/>
          <p:nvPr/>
        </p:nvSpPr>
        <p:spPr>
          <a:xfrm>
            <a:off x="5110399" y="430233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em segundos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12FD24-AF37-4699-B98E-47D0C0DEFF3D}"/>
              </a:ext>
            </a:extLst>
          </p:cNvPr>
          <p:cNvSpPr/>
          <p:nvPr/>
        </p:nvSpPr>
        <p:spPr>
          <a:xfrm>
            <a:off x="5487707" y="1754753"/>
            <a:ext cx="1451295" cy="36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2C696DD-B7D6-151A-2E9B-2FB02FCC8BA6}"/>
              </a:ext>
            </a:extLst>
          </p:cNvPr>
          <p:cNvSpPr/>
          <p:nvPr/>
        </p:nvSpPr>
        <p:spPr>
          <a:xfrm>
            <a:off x="922789" y="4681057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8434AE-CCFF-24BE-DF26-FC695FDE57C3}"/>
              </a:ext>
            </a:extLst>
          </p:cNvPr>
          <p:cNvSpPr/>
          <p:nvPr/>
        </p:nvSpPr>
        <p:spPr>
          <a:xfrm>
            <a:off x="1841034" y="481528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AFDD4FB-0CBA-EFA7-02E8-3F5643762CD9}"/>
              </a:ext>
            </a:extLst>
          </p:cNvPr>
          <p:cNvSpPr/>
          <p:nvPr/>
        </p:nvSpPr>
        <p:spPr>
          <a:xfrm>
            <a:off x="2384046" y="505017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EFCF2D0-351D-4DF0-D496-7C78B2F4E75D}"/>
              </a:ext>
            </a:extLst>
          </p:cNvPr>
          <p:cNvSpPr/>
          <p:nvPr/>
        </p:nvSpPr>
        <p:spPr>
          <a:xfrm>
            <a:off x="2610549" y="548263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FB1882-52B3-5596-6F57-F8135031EE43}"/>
              </a:ext>
            </a:extLst>
          </p:cNvPr>
          <p:cNvSpPr/>
          <p:nvPr/>
        </p:nvSpPr>
        <p:spPr>
          <a:xfrm>
            <a:off x="2497297" y="595849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931F11-1B73-EBC4-C179-559B280CC857}"/>
              </a:ext>
            </a:extLst>
          </p:cNvPr>
          <p:cNvSpPr/>
          <p:nvPr/>
        </p:nvSpPr>
        <p:spPr>
          <a:xfrm>
            <a:off x="2157543" y="626189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A0309D-00D4-1E8F-7D1F-270B2F9BE1BB}"/>
              </a:ext>
            </a:extLst>
          </p:cNvPr>
          <p:cNvSpPr/>
          <p:nvPr/>
        </p:nvSpPr>
        <p:spPr>
          <a:xfrm>
            <a:off x="1718082" y="626189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08A258D-4DD8-BC13-D970-F24F75FC832A}"/>
              </a:ext>
            </a:extLst>
          </p:cNvPr>
          <p:cNvSpPr/>
          <p:nvPr/>
        </p:nvSpPr>
        <p:spPr>
          <a:xfrm>
            <a:off x="1352200" y="602700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28D84B1-3E5E-CF89-F3E1-519896182B4E}"/>
              </a:ext>
            </a:extLst>
          </p:cNvPr>
          <p:cNvSpPr/>
          <p:nvPr/>
        </p:nvSpPr>
        <p:spPr>
          <a:xfrm>
            <a:off x="1093714" y="5723605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1C8ECE0-6580-38B8-C9D1-929E0C963C21}"/>
              </a:ext>
            </a:extLst>
          </p:cNvPr>
          <p:cNvSpPr/>
          <p:nvPr/>
        </p:nvSpPr>
        <p:spPr>
          <a:xfrm>
            <a:off x="1125697" y="528506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4F7EFD4-C836-1BE8-4995-E9C6BF9E34FE}"/>
              </a:ext>
            </a:extLst>
          </p:cNvPr>
          <p:cNvSpPr/>
          <p:nvPr/>
        </p:nvSpPr>
        <p:spPr>
          <a:xfrm>
            <a:off x="1376318" y="4954129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99F6DC0-3009-BA72-B457-0A4DB77311F0}"/>
              </a:ext>
            </a:extLst>
          </p:cNvPr>
          <p:cNvSpPr/>
          <p:nvPr/>
        </p:nvSpPr>
        <p:spPr>
          <a:xfrm>
            <a:off x="1565376" y="5451392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3698681-87FE-6416-9897-5D6F929B3CE2}"/>
              </a:ext>
            </a:extLst>
          </p:cNvPr>
          <p:cNvSpPr/>
          <p:nvPr/>
        </p:nvSpPr>
        <p:spPr>
          <a:xfrm>
            <a:off x="2004311" y="5451393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C65CFE-BFFB-61C7-5A85-E89B82E2BA98}"/>
              </a:ext>
            </a:extLst>
          </p:cNvPr>
          <p:cNvSpPr/>
          <p:nvPr/>
        </p:nvSpPr>
        <p:spPr>
          <a:xfrm>
            <a:off x="3561126" y="4723432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468B8D0-C16D-C02B-C921-F07C657CF6A7}"/>
              </a:ext>
            </a:extLst>
          </p:cNvPr>
          <p:cNvSpPr/>
          <p:nvPr/>
        </p:nvSpPr>
        <p:spPr>
          <a:xfrm>
            <a:off x="4479371" y="485765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F0D852B-A702-088B-0305-F9C5E156E4FB}"/>
              </a:ext>
            </a:extLst>
          </p:cNvPr>
          <p:cNvSpPr/>
          <p:nvPr/>
        </p:nvSpPr>
        <p:spPr>
          <a:xfrm>
            <a:off x="5022383" y="509254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AC7133A-89FE-F4F5-6CBF-E5F3ED96574E}"/>
              </a:ext>
            </a:extLst>
          </p:cNvPr>
          <p:cNvSpPr/>
          <p:nvPr/>
        </p:nvSpPr>
        <p:spPr>
          <a:xfrm>
            <a:off x="5248886" y="552501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C165ACB-9B98-937E-9A22-6F8C5810384B}"/>
              </a:ext>
            </a:extLst>
          </p:cNvPr>
          <p:cNvSpPr/>
          <p:nvPr/>
        </p:nvSpPr>
        <p:spPr>
          <a:xfrm>
            <a:off x="5135634" y="600087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70B9864-E033-C00E-5DE3-5A4BE28CC2A1}"/>
              </a:ext>
            </a:extLst>
          </p:cNvPr>
          <p:cNvSpPr/>
          <p:nvPr/>
        </p:nvSpPr>
        <p:spPr>
          <a:xfrm>
            <a:off x="4795880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4194467-9F6D-83B5-669B-6066C057C450}"/>
              </a:ext>
            </a:extLst>
          </p:cNvPr>
          <p:cNvSpPr/>
          <p:nvPr/>
        </p:nvSpPr>
        <p:spPr>
          <a:xfrm>
            <a:off x="4356419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CBEB38A-DD2C-6C1A-3AC9-652C2442FFE8}"/>
              </a:ext>
            </a:extLst>
          </p:cNvPr>
          <p:cNvSpPr/>
          <p:nvPr/>
        </p:nvSpPr>
        <p:spPr>
          <a:xfrm>
            <a:off x="3990537" y="606938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FAA06B9-9D03-8C53-2E38-3C29E9165594}"/>
              </a:ext>
            </a:extLst>
          </p:cNvPr>
          <p:cNvSpPr/>
          <p:nvPr/>
        </p:nvSpPr>
        <p:spPr>
          <a:xfrm>
            <a:off x="3732051" y="5765980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9AF9C2A-C249-2475-CE1B-6005B5DF3D17}"/>
              </a:ext>
            </a:extLst>
          </p:cNvPr>
          <p:cNvSpPr/>
          <p:nvPr/>
        </p:nvSpPr>
        <p:spPr>
          <a:xfrm>
            <a:off x="3764034" y="532743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0E73A84-C23D-FD71-A157-179B5E95275F}"/>
              </a:ext>
            </a:extLst>
          </p:cNvPr>
          <p:cNvSpPr/>
          <p:nvPr/>
        </p:nvSpPr>
        <p:spPr>
          <a:xfrm>
            <a:off x="4014655" y="4996504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0EB2799-603A-45F3-967B-4908DFBFEAB8}"/>
              </a:ext>
            </a:extLst>
          </p:cNvPr>
          <p:cNvSpPr/>
          <p:nvPr/>
        </p:nvSpPr>
        <p:spPr>
          <a:xfrm>
            <a:off x="4203713" y="5493767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6F42A0F-BCFD-6656-D7CC-73E77A3B214E}"/>
              </a:ext>
            </a:extLst>
          </p:cNvPr>
          <p:cNvSpPr/>
          <p:nvPr/>
        </p:nvSpPr>
        <p:spPr>
          <a:xfrm>
            <a:off x="4642648" y="5493768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E1ACBE5-267B-290A-F5ED-BCB64300F495}"/>
              </a:ext>
            </a:extLst>
          </p:cNvPr>
          <p:cNvSpPr/>
          <p:nvPr/>
        </p:nvSpPr>
        <p:spPr>
          <a:xfrm>
            <a:off x="6200248" y="4723432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05C818C-3701-07D7-CDDA-D2CB3DEFD2D8}"/>
              </a:ext>
            </a:extLst>
          </p:cNvPr>
          <p:cNvSpPr/>
          <p:nvPr/>
        </p:nvSpPr>
        <p:spPr>
          <a:xfrm>
            <a:off x="7118493" y="485765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DAB0E7A-198F-C630-7569-817F6A714D57}"/>
              </a:ext>
            </a:extLst>
          </p:cNvPr>
          <p:cNvSpPr/>
          <p:nvPr/>
        </p:nvSpPr>
        <p:spPr>
          <a:xfrm>
            <a:off x="7661505" y="509254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DB7EEF4-FF73-BAA3-4E92-8214F0A3F8A5}"/>
              </a:ext>
            </a:extLst>
          </p:cNvPr>
          <p:cNvSpPr/>
          <p:nvPr/>
        </p:nvSpPr>
        <p:spPr>
          <a:xfrm>
            <a:off x="7888008" y="552501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E88ED5B-A5DA-E6F9-432A-3CFFADCF2FB7}"/>
              </a:ext>
            </a:extLst>
          </p:cNvPr>
          <p:cNvSpPr/>
          <p:nvPr/>
        </p:nvSpPr>
        <p:spPr>
          <a:xfrm>
            <a:off x="7774756" y="600087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050FCA3-FE61-08AA-1127-B5233D24B209}"/>
              </a:ext>
            </a:extLst>
          </p:cNvPr>
          <p:cNvSpPr/>
          <p:nvPr/>
        </p:nvSpPr>
        <p:spPr>
          <a:xfrm>
            <a:off x="7435002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AAF908F-4E90-876B-A647-7E968BFEF525}"/>
              </a:ext>
            </a:extLst>
          </p:cNvPr>
          <p:cNvSpPr/>
          <p:nvPr/>
        </p:nvSpPr>
        <p:spPr>
          <a:xfrm>
            <a:off x="6995541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26B37A1-B250-8267-F46A-BAFBD3A9C0C8}"/>
              </a:ext>
            </a:extLst>
          </p:cNvPr>
          <p:cNvSpPr/>
          <p:nvPr/>
        </p:nvSpPr>
        <p:spPr>
          <a:xfrm>
            <a:off x="6629659" y="606938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5E8FD7D-7286-7D15-618D-435A35770FE7}"/>
              </a:ext>
            </a:extLst>
          </p:cNvPr>
          <p:cNvSpPr/>
          <p:nvPr/>
        </p:nvSpPr>
        <p:spPr>
          <a:xfrm>
            <a:off x="6371173" y="5765980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CDC2276-A78D-26E7-F993-C8D301E084D7}"/>
              </a:ext>
            </a:extLst>
          </p:cNvPr>
          <p:cNvSpPr/>
          <p:nvPr/>
        </p:nvSpPr>
        <p:spPr>
          <a:xfrm>
            <a:off x="6403156" y="532743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25B44A9-28E9-B9D0-7E18-F1FCC81FEEB3}"/>
              </a:ext>
            </a:extLst>
          </p:cNvPr>
          <p:cNvSpPr/>
          <p:nvPr/>
        </p:nvSpPr>
        <p:spPr>
          <a:xfrm>
            <a:off x="6653777" y="4996504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7194648-887A-6ABF-5659-80AC0D1F073A}"/>
              </a:ext>
            </a:extLst>
          </p:cNvPr>
          <p:cNvSpPr/>
          <p:nvPr/>
        </p:nvSpPr>
        <p:spPr>
          <a:xfrm>
            <a:off x="6842835" y="5493767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DA580A2-D3CA-A4A6-4982-89DECD3C730A}"/>
              </a:ext>
            </a:extLst>
          </p:cNvPr>
          <p:cNvSpPr/>
          <p:nvPr/>
        </p:nvSpPr>
        <p:spPr>
          <a:xfrm>
            <a:off x="7281770" y="5493768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67EC4C6-58D3-86BE-6BB9-77990B67E558}"/>
              </a:ext>
            </a:extLst>
          </p:cNvPr>
          <p:cNvSpPr/>
          <p:nvPr/>
        </p:nvSpPr>
        <p:spPr>
          <a:xfrm>
            <a:off x="8964812" y="4765807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5417E50-BE89-F3F5-69B6-F7B469C9C597}"/>
              </a:ext>
            </a:extLst>
          </p:cNvPr>
          <p:cNvSpPr/>
          <p:nvPr/>
        </p:nvSpPr>
        <p:spPr>
          <a:xfrm>
            <a:off x="9883057" y="490003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00B72EC-2134-6E5F-8EB4-B4FD5F1E2A23}"/>
              </a:ext>
            </a:extLst>
          </p:cNvPr>
          <p:cNvSpPr/>
          <p:nvPr/>
        </p:nvSpPr>
        <p:spPr>
          <a:xfrm>
            <a:off x="10426069" y="513492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287B4BFF-29ED-9165-1D98-13B312E59765}"/>
              </a:ext>
            </a:extLst>
          </p:cNvPr>
          <p:cNvSpPr/>
          <p:nvPr/>
        </p:nvSpPr>
        <p:spPr>
          <a:xfrm>
            <a:off x="10652572" y="556738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2B74161-C431-1C36-F9CE-1B57B0A7D21D}"/>
              </a:ext>
            </a:extLst>
          </p:cNvPr>
          <p:cNvSpPr/>
          <p:nvPr/>
        </p:nvSpPr>
        <p:spPr>
          <a:xfrm>
            <a:off x="10539320" y="604324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AB2876AB-7714-A76C-4122-429A43235390}"/>
              </a:ext>
            </a:extLst>
          </p:cNvPr>
          <p:cNvSpPr/>
          <p:nvPr/>
        </p:nvSpPr>
        <p:spPr>
          <a:xfrm>
            <a:off x="10199566" y="634664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31E228E-4897-DED0-2DF9-81EB3ABE9186}"/>
              </a:ext>
            </a:extLst>
          </p:cNvPr>
          <p:cNvSpPr/>
          <p:nvPr/>
        </p:nvSpPr>
        <p:spPr>
          <a:xfrm>
            <a:off x="9760105" y="634664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31C1819-65E5-69D3-3DE0-EA7DB1D2C5A1}"/>
              </a:ext>
            </a:extLst>
          </p:cNvPr>
          <p:cNvSpPr/>
          <p:nvPr/>
        </p:nvSpPr>
        <p:spPr>
          <a:xfrm>
            <a:off x="9394223" y="611175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723A93B-7CC3-EFEB-A3D7-C7645495EF06}"/>
              </a:ext>
            </a:extLst>
          </p:cNvPr>
          <p:cNvSpPr/>
          <p:nvPr/>
        </p:nvSpPr>
        <p:spPr>
          <a:xfrm>
            <a:off x="9135737" y="5808355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C7F460E-ED58-60D6-AC88-011366E8B88D}"/>
              </a:ext>
            </a:extLst>
          </p:cNvPr>
          <p:cNvSpPr/>
          <p:nvPr/>
        </p:nvSpPr>
        <p:spPr>
          <a:xfrm>
            <a:off x="9167720" y="536981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151AEBA-52B8-D532-2942-453514EC1DF6}"/>
              </a:ext>
            </a:extLst>
          </p:cNvPr>
          <p:cNvSpPr/>
          <p:nvPr/>
        </p:nvSpPr>
        <p:spPr>
          <a:xfrm>
            <a:off x="9418341" y="5038879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2D2C30EE-49A1-0537-57DD-349E026BDC82}"/>
              </a:ext>
            </a:extLst>
          </p:cNvPr>
          <p:cNvSpPr/>
          <p:nvPr/>
        </p:nvSpPr>
        <p:spPr>
          <a:xfrm>
            <a:off x="9607399" y="5536142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30D91EC-5253-EC2E-8A96-B415C3B6357E}"/>
              </a:ext>
            </a:extLst>
          </p:cNvPr>
          <p:cNvSpPr/>
          <p:nvPr/>
        </p:nvSpPr>
        <p:spPr>
          <a:xfrm>
            <a:off x="10046334" y="5536143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3BCE0FA9-C7A8-7F90-A3F2-2FBABA727C1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54285" y="3429000"/>
            <a:ext cx="4201837" cy="12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1691DC-EBEF-A180-DF35-770C6FB31DC2}"/>
              </a:ext>
            </a:extLst>
          </p:cNvPr>
          <p:cNvSpPr txBox="1"/>
          <p:nvPr/>
        </p:nvSpPr>
        <p:spPr>
          <a:xfrm>
            <a:off x="798462" y="453468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3F8AEEE-5C3A-8E95-C90D-977AB96D3E69}"/>
              </a:ext>
            </a:extLst>
          </p:cNvPr>
          <p:cNvSpPr txBox="1"/>
          <p:nvPr/>
        </p:nvSpPr>
        <p:spPr>
          <a:xfrm>
            <a:off x="3601479" y="457167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939B2E4-1D22-FA75-5856-E5D83F305642}"/>
              </a:ext>
            </a:extLst>
          </p:cNvPr>
          <p:cNvSpPr txBox="1"/>
          <p:nvPr/>
        </p:nvSpPr>
        <p:spPr>
          <a:xfrm>
            <a:off x="6246918" y="46059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C484FFA-4EC3-EF3A-4CBF-DF48E7CBB480}"/>
              </a:ext>
            </a:extLst>
          </p:cNvPr>
          <p:cNvSpPr txBox="1"/>
          <p:nvPr/>
        </p:nvSpPr>
        <p:spPr>
          <a:xfrm>
            <a:off x="8976787" y="466954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D4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AC84D8B-D0A1-0A61-9445-BA971EE6914C}"/>
              </a:ext>
            </a:extLst>
          </p:cNvPr>
          <p:cNvSpPr/>
          <p:nvPr/>
        </p:nvSpPr>
        <p:spPr>
          <a:xfrm>
            <a:off x="5483247" y="2180845"/>
            <a:ext cx="1451295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Parar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B8B68F-3782-FC6E-295C-5089609D8B71}"/>
              </a:ext>
            </a:extLst>
          </p:cNvPr>
          <p:cNvSpPr txBox="1"/>
          <p:nvPr/>
        </p:nvSpPr>
        <p:spPr>
          <a:xfrm>
            <a:off x="282684" y="3077007"/>
            <a:ext cx="462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o </a:t>
            </a:r>
            <a:r>
              <a:rPr lang="pt-BR" dirty="0" err="1"/>
              <a:t>AppWeb</a:t>
            </a:r>
            <a:r>
              <a:rPr lang="pt-BR" dirty="0"/>
              <a:t> recebe o tempo e distância, ele armazena isso em memória.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63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BF4BEEC-6DC5-8319-24F5-B0B1F7F7AC4C}"/>
              </a:ext>
            </a:extLst>
          </p:cNvPr>
          <p:cNvSpPr/>
          <p:nvPr/>
        </p:nvSpPr>
        <p:spPr>
          <a:xfrm>
            <a:off x="5142452" y="350241"/>
            <a:ext cx="2027339" cy="3078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97851F-BEF2-A4E4-C819-6B42D465E7C5}"/>
              </a:ext>
            </a:extLst>
          </p:cNvPr>
          <p:cNvSpPr/>
          <p:nvPr/>
        </p:nvSpPr>
        <p:spPr>
          <a:xfrm>
            <a:off x="5443053" y="806473"/>
            <a:ext cx="1451295" cy="293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A6DA2E-E2FC-424B-5D13-D958C8360567}"/>
              </a:ext>
            </a:extLst>
          </p:cNvPr>
          <p:cNvSpPr txBox="1"/>
          <p:nvPr/>
        </p:nvSpPr>
        <p:spPr>
          <a:xfrm>
            <a:off x="5110399" y="430233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em segundos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12FD24-AF37-4699-B98E-47D0C0DEFF3D}"/>
              </a:ext>
            </a:extLst>
          </p:cNvPr>
          <p:cNvSpPr/>
          <p:nvPr/>
        </p:nvSpPr>
        <p:spPr>
          <a:xfrm>
            <a:off x="5487707" y="1754753"/>
            <a:ext cx="1451295" cy="36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2C696DD-B7D6-151A-2E9B-2FB02FCC8BA6}"/>
              </a:ext>
            </a:extLst>
          </p:cNvPr>
          <p:cNvSpPr/>
          <p:nvPr/>
        </p:nvSpPr>
        <p:spPr>
          <a:xfrm>
            <a:off x="922789" y="4681057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8434AE-CCFF-24BE-DF26-FC695FDE57C3}"/>
              </a:ext>
            </a:extLst>
          </p:cNvPr>
          <p:cNvSpPr/>
          <p:nvPr/>
        </p:nvSpPr>
        <p:spPr>
          <a:xfrm>
            <a:off x="1841034" y="481528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AFDD4FB-0CBA-EFA7-02E8-3F5643762CD9}"/>
              </a:ext>
            </a:extLst>
          </p:cNvPr>
          <p:cNvSpPr/>
          <p:nvPr/>
        </p:nvSpPr>
        <p:spPr>
          <a:xfrm>
            <a:off x="2384046" y="505017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EFCF2D0-351D-4DF0-D496-7C78B2F4E75D}"/>
              </a:ext>
            </a:extLst>
          </p:cNvPr>
          <p:cNvSpPr/>
          <p:nvPr/>
        </p:nvSpPr>
        <p:spPr>
          <a:xfrm>
            <a:off x="2610549" y="548263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FB1882-52B3-5596-6F57-F8135031EE43}"/>
              </a:ext>
            </a:extLst>
          </p:cNvPr>
          <p:cNvSpPr/>
          <p:nvPr/>
        </p:nvSpPr>
        <p:spPr>
          <a:xfrm>
            <a:off x="2497297" y="595849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931F11-1B73-EBC4-C179-559B280CC857}"/>
              </a:ext>
            </a:extLst>
          </p:cNvPr>
          <p:cNvSpPr/>
          <p:nvPr/>
        </p:nvSpPr>
        <p:spPr>
          <a:xfrm>
            <a:off x="2157543" y="626189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A0309D-00D4-1E8F-7D1F-270B2F9BE1BB}"/>
              </a:ext>
            </a:extLst>
          </p:cNvPr>
          <p:cNvSpPr/>
          <p:nvPr/>
        </p:nvSpPr>
        <p:spPr>
          <a:xfrm>
            <a:off x="1718082" y="626189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08A258D-4DD8-BC13-D970-F24F75FC832A}"/>
              </a:ext>
            </a:extLst>
          </p:cNvPr>
          <p:cNvSpPr/>
          <p:nvPr/>
        </p:nvSpPr>
        <p:spPr>
          <a:xfrm>
            <a:off x="1352200" y="602700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28D84B1-3E5E-CF89-F3E1-519896182B4E}"/>
              </a:ext>
            </a:extLst>
          </p:cNvPr>
          <p:cNvSpPr/>
          <p:nvPr/>
        </p:nvSpPr>
        <p:spPr>
          <a:xfrm>
            <a:off x="1093714" y="5723605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1C8ECE0-6580-38B8-C9D1-929E0C963C21}"/>
              </a:ext>
            </a:extLst>
          </p:cNvPr>
          <p:cNvSpPr/>
          <p:nvPr/>
        </p:nvSpPr>
        <p:spPr>
          <a:xfrm>
            <a:off x="1125697" y="528506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4F7EFD4-C836-1BE8-4995-E9C6BF9E34FE}"/>
              </a:ext>
            </a:extLst>
          </p:cNvPr>
          <p:cNvSpPr/>
          <p:nvPr/>
        </p:nvSpPr>
        <p:spPr>
          <a:xfrm>
            <a:off x="1376318" y="4954129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99F6DC0-3009-BA72-B457-0A4DB77311F0}"/>
              </a:ext>
            </a:extLst>
          </p:cNvPr>
          <p:cNvSpPr/>
          <p:nvPr/>
        </p:nvSpPr>
        <p:spPr>
          <a:xfrm>
            <a:off x="1565376" y="5451392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3698681-87FE-6416-9897-5D6F929B3CE2}"/>
              </a:ext>
            </a:extLst>
          </p:cNvPr>
          <p:cNvSpPr/>
          <p:nvPr/>
        </p:nvSpPr>
        <p:spPr>
          <a:xfrm>
            <a:off x="2004311" y="5451393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C65CFE-BFFB-61C7-5A85-E89B82E2BA98}"/>
              </a:ext>
            </a:extLst>
          </p:cNvPr>
          <p:cNvSpPr/>
          <p:nvPr/>
        </p:nvSpPr>
        <p:spPr>
          <a:xfrm>
            <a:off x="3561126" y="4723432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468B8D0-C16D-C02B-C921-F07C657CF6A7}"/>
              </a:ext>
            </a:extLst>
          </p:cNvPr>
          <p:cNvSpPr/>
          <p:nvPr/>
        </p:nvSpPr>
        <p:spPr>
          <a:xfrm>
            <a:off x="4479371" y="485765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F0D852B-A702-088B-0305-F9C5E156E4FB}"/>
              </a:ext>
            </a:extLst>
          </p:cNvPr>
          <p:cNvSpPr/>
          <p:nvPr/>
        </p:nvSpPr>
        <p:spPr>
          <a:xfrm>
            <a:off x="5022383" y="509254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AC7133A-89FE-F4F5-6CBF-E5F3ED96574E}"/>
              </a:ext>
            </a:extLst>
          </p:cNvPr>
          <p:cNvSpPr/>
          <p:nvPr/>
        </p:nvSpPr>
        <p:spPr>
          <a:xfrm>
            <a:off x="5248886" y="552501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C165ACB-9B98-937E-9A22-6F8C5810384B}"/>
              </a:ext>
            </a:extLst>
          </p:cNvPr>
          <p:cNvSpPr/>
          <p:nvPr/>
        </p:nvSpPr>
        <p:spPr>
          <a:xfrm>
            <a:off x="5135634" y="600087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70B9864-E033-C00E-5DE3-5A4BE28CC2A1}"/>
              </a:ext>
            </a:extLst>
          </p:cNvPr>
          <p:cNvSpPr/>
          <p:nvPr/>
        </p:nvSpPr>
        <p:spPr>
          <a:xfrm>
            <a:off x="4795880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4194467-9F6D-83B5-669B-6066C057C450}"/>
              </a:ext>
            </a:extLst>
          </p:cNvPr>
          <p:cNvSpPr/>
          <p:nvPr/>
        </p:nvSpPr>
        <p:spPr>
          <a:xfrm>
            <a:off x="4356419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CBEB38A-DD2C-6C1A-3AC9-652C2442FFE8}"/>
              </a:ext>
            </a:extLst>
          </p:cNvPr>
          <p:cNvSpPr/>
          <p:nvPr/>
        </p:nvSpPr>
        <p:spPr>
          <a:xfrm>
            <a:off x="3990537" y="606938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FAA06B9-9D03-8C53-2E38-3C29E9165594}"/>
              </a:ext>
            </a:extLst>
          </p:cNvPr>
          <p:cNvSpPr/>
          <p:nvPr/>
        </p:nvSpPr>
        <p:spPr>
          <a:xfrm>
            <a:off x="3732051" y="5765980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9AF9C2A-C249-2475-CE1B-6005B5DF3D17}"/>
              </a:ext>
            </a:extLst>
          </p:cNvPr>
          <p:cNvSpPr/>
          <p:nvPr/>
        </p:nvSpPr>
        <p:spPr>
          <a:xfrm>
            <a:off x="3764034" y="532743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0E73A84-C23D-FD71-A157-179B5E95275F}"/>
              </a:ext>
            </a:extLst>
          </p:cNvPr>
          <p:cNvSpPr/>
          <p:nvPr/>
        </p:nvSpPr>
        <p:spPr>
          <a:xfrm>
            <a:off x="4014655" y="4996504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0EB2799-603A-45F3-967B-4908DFBFEAB8}"/>
              </a:ext>
            </a:extLst>
          </p:cNvPr>
          <p:cNvSpPr/>
          <p:nvPr/>
        </p:nvSpPr>
        <p:spPr>
          <a:xfrm>
            <a:off x="4203713" y="5493767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6F42A0F-BCFD-6656-D7CC-73E77A3B214E}"/>
              </a:ext>
            </a:extLst>
          </p:cNvPr>
          <p:cNvSpPr/>
          <p:nvPr/>
        </p:nvSpPr>
        <p:spPr>
          <a:xfrm>
            <a:off x="4642648" y="5493768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E1ACBE5-267B-290A-F5ED-BCB64300F495}"/>
              </a:ext>
            </a:extLst>
          </p:cNvPr>
          <p:cNvSpPr/>
          <p:nvPr/>
        </p:nvSpPr>
        <p:spPr>
          <a:xfrm>
            <a:off x="6200248" y="4723432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05C818C-3701-07D7-CDDA-D2CB3DEFD2D8}"/>
              </a:ext>
            </a:extLst>
          </p:cNvPr>
          <p:cNvSpPr/>
          <p:nvPr/>
        </p:nvSpPr>
        <p:spPr>
          <a:xfrm>
            <a:off x="7118493" y="485765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DAB0E7A-198F-C630-7569-817F6A714D57}"/>
              </a:ext>
            </a:extLst>
          </p:cNvPr>
          <p:cNvSpPr/>
          <p:nvPr/>
        </p:nvSpPr>
        <p:spPr>
          <a:xfrm>
            <a:off x="7661505" y="509254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DB7EEF4-FF73-BAA3-4E92-8214F0A3F8A5}"/>
              </a:ext>
            </a:extLst>
          </p:cNvPr>
          <p:cNvSpPr/>
          <p:nvPr/>
        </p:nvSpPr>
        <p:spPr>
          <a:xfrm>
            <a:off x="7888008" y="552501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E88ED5B-A5DA-E6F9-432A-3CFFADCF2FB7}"/>
              </a:ext>
            </a:extLst>
          </p:cNvPr>
          <p:cNvSpPr/>
          <p:nvPr/>
        </p:nvSpPr>
        <p:spPr>
          <a:xfrm>
            <a:off x="7774756" y="600087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050FCA3-FE61-08AA-1127-B5233D24B209}"/>
              </a:ext>
            </a:extLst>
          </p:cNvPr>
          <p:cNvSpPr/>
          <p:nvPr/>
        </p:nvSpPr>
        <p:spPr>
          <a:xfrm>
            <a:off x="7435002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AAF908F-4E90-876B-A647-7E968BFEF525}"/>
              </a:ext>
            </a:extLst>
          </p:cNvPr>
          <p:cNvSpPr/>
          <p:nvPr/>
        </p:nvSpPr>
        <p:spPr>
          <a:xfrm>
            <a:off x="6995541" y="630427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26B37A1-B250-8267-F46A-BAFBD3A9C0C8}"/>
              </a:ext>
            </a:extLst>
          </p:cNvPr>
          <p:cNvSpPr/>
          <p:nvPr/>
        </p:nvSpPr>
        <p:spPr>
          <a:xfrm>
            <a:off x="6629659" y="606938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5E8FD7D-7286-7D15-618D-435A35770FE7}"/>
              </a:ext>
            </a:extLst>
          </p:cNvPr>
          <p:cNvSpPr/>
          <p:nvPr/>
        </p:nvSpPr>
        <p:spPr>
          <a:xfrm>
            <a:off x="6371173" y="5765980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CDC2276-A78D-26E7-F993-C8D301E084D7}"/>
              </a:ext>
            </a:extLst>
          </p:cNvPr>
          <p:cNvSpPr/>
          <p:nvPr/>
        </p:nvSpPr>
        <p:spPr>
          <a:xfrm>
            <a:off x="6403156" y="532743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25B44A9-28E9-B9D0-7E18-F1FCC81FEEB3}"/>
              </a:ext>
            </a:extLst>
          </p:cNvPr>
          <p:cNvSpPr/>
          <p:nvPr/>
        </p:nvSpPr>
        <p:spPr>
          <a:xfrm>
            <a:off x="6653777" y="4996504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7194648-887A-6ABF-5659-80AC0D1F073A}"/>
              </a:ext>
            </a:extLst>
          </p:cNvPr>
          <p:cNvSpPr/>
          <p:nvPr/>
        </p:nvSpPr>
        <p:spPr>
          <a:xfrm>
            <a:off x="6842835" y="5493767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DA580A2-D3CA-A4A6-4982-89DECD3C730A}"/>
              </a:ext>
            </a:extLst>
          </p:cNvPr>
          <p:cNvSpPr/>
          <p:nvPr/>
        </p:nvSpPr>
        <p:spPr>
          <a:xfrm>
            <a:off x="7281770" y="5493768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67EC4C6-58D3-86BE-6BB9-77990B67E558}"/>
              </a:ext>
            </a:extLst>
          </p:cNvPr>
          <p:cNvSpPr/>
          <p:nvPr/>
        </p:nvSpPr>
        <p:spPr>
          <a:xfrm>
            <a:off x="8964812" y="4765807"/>
            <a:ext cx="2080470" cy="1988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5417E50-BE89-F3F5-69B6-F7B469C9C597}"/>
              </a:ext>
            </a:extLst>
          </p:cNvPr>
          <p:cNvSpPr/>
          <p:nvPr/>
        </p:nvSpPr>
        <p:spPr>
          <a:xfrm>
            <a:off x="9883057" y="4900031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00B72EC-2134-6E5F-8EB4-B4FD5F1E2A23}"/>
              </a:ext>
            </a:extLst>
          </p:cNvPr>
          <p:cNvSpPr/>
          <p:nvPr/>
        </p:nvSpPr>
        <p:spPr>
          <a:xfrm>
            <a:off x="10426069" y="5134922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287B4BFF-29ED-9165-1D98-13B312E59765}"/>
              </a:ext>
            </a:extLst>
          </p:cNvPr>
          <p:cNvSpPr/>
          <p:nvPr/>
        </p:nvSpPr>
        <p:spPr>
          <a:xfrm>
            <a:off x="10652572" y="556738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2B74161-C431-1C36-F9CE-1B57B0A7D21D}"/>
              </a:ext>
            </a:extLst>
          </p:cNvPr>
          <p:cNvSpPr/>
          <p:nvPr/>
        </p:nvSpPr>
        <p:spPr>
          <a:xfrm>
            <a:off x="10539320" y="6043246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AB2876AB-7714-A76C-4122-429A43235390}"/>
              </a:ext>
            </a:extLst>
          </p:cNvPr>
          <p:cNvSpPr/>
          <p:nvPr/>
        </p:nvSpPr>
        <p:spPr>
          <a:xfrm>
            <a:off x="10199566" y="634664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31E228E-4897-DED0-2DF9-81EB3ABE9186}"/>
              </a:ext>
            </a:extLst>
          </p:cNvPr>
          <p:cNvSpPr/>
          <p:nvPr/>
        </p:nvSpPr>
        <p:spPr>
          <a:xfrm>
            <a:off x="9760105" y="6346648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31C1819-65E5-69D3-3DE0-EA7DB1D2C5A1}"/>
              </a:ext>
            </a:extLst>
          </p:cNvPr>
          <p:cNvSpPr/>
          <p:nvPr/>
        </p:nvSpPr>
        <p:spPr>
          <a:xfrm>
            <a:off x="9394223" y="6111757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723A93B-7CC3-EFEB-A3D7-C7645495EF06}"/>
              </a:ext>
            </a:extLst>
          </p:cNvPr>
          <p:cNvSpPr/>
          <p:nvPr/>
        </p:nvSpPr>
        <p:spPr>
          <a:xfrm>
            <a:off x="9135737" y="5808355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C7F460E-ED58-60D6-AC88-011366E8B88D}"/>
              </a:ext>
            </a:extLst>
          </p:cNvPr>
          <p:cNvSpPr/>
          <p:nvPr/>
        </p:nvSpPr>
        <p:spPr>
          <a:xfrm>
            <a:off x="9167720" y="5369813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151AEBA-52B8-D532-2942-453514EC1DF6}"/>
              </a:ext>
            </a:extLst>
          </p:cNvPr>
          <p:cNvSpPr/>
          <p:nvPr/>
        </p:nvSpPr>
        <p:spPr>
          <a:xfrm>
            <a:off x="9418341" y="5038879"/>
            <a:ext cx="226503" cy="2348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2D2C30EE-49A1-0537-57DD-349E026BDC82}"/>
              </a:ext>
            </a:extLst>
          </p:cNvPr>
          <p:cNvSpPr/>
          <p:nvPr/>
        </p:nvSpPr>
        <p:spPr>
          <a:xfrm>
            <a:off x="9607399" y="5536142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30D91EC-5253-EC2E-8A96-B415C3B6357E}"/>
              </a:ext>
            </a:extLst>
          </p:cNvPr>
          <p:cNvSpPr/>
          <p:nvPr/>
        </p:nvSpPr>
        <p:spPr>
          <a:xfrm>
            <a:off x="10046334" y="5536143"/>
            <a:ext cx="389477" cy="389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3BCE0FA9-C7A8-7F90-A3F2-2FBABA727C1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54285" y="3429000"/>
            <a:ext cx="4201837" cy="12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1691DC-EBEF-A180-DF35-770C6FB31DC2}"/>
              </a:ext>
            </a:extLst>
          </p:cNvPr>
          <p:cNvSpPr txBox="1"/>
          <p:nvPr/>
        </p:nvSpPr>
        <p:spPr>
          <a:xfrm>
            <a:off x="798462" y="453468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3F8AEEE-5C3A-8E95-C90D-977AB96D3E69}"/>
              </a:ext>
            </a:extLst>
          </p:cNvPr>
          <p:cNvSpPr txBox="1"/>
          <p:nvPr/>
        </p:nvSpPr>
        <p:spPr>
          <a:xfrm>
            <a:off x="3601479" y="457167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939B2E4-1D22-FA75-5856-E5D83F305642}"/>
              </a:ext>
            </a:extLst>
          </p:cNvPr>
          <p:cNvSpPr txBox="1"/>
          <p:nvPr/>
        </p:nvSpPr>
        <p:spPr>
          <a:xfrm>
            <a:off x="6246918" y="46059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C484FFA-4EC3-EF3A-4CBF-DF48E7CBB480}"/>
              </a:ext>
            </a:extLst>
          </p:cNvPr>
          <p:cNvSpPr txBox="1"/>
          <p:nvPr/>
        </p:nvSpPr>
        <p:spPr>
          <a:xfrm>
            <a:off x="8976787" y="466954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D4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AC84D8B-D0A1-0A61-9445-BA971EE6914C}"/>
              </a:ext>
            </a:extLst>
          </p:cNvPr>
          <p:cNvSpPr/>
          <p:nvPr/>
        </p:nvSpPr>
        <p:spPr>
          <a:xfrm>
            <a:off x="5483247" y="2180845"/>
            <a:ext cx="1451295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Parar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B8B68F-3782-FC6E-295C-5089609D8B71}"/>
              </a:ext>
            </a:extLst>
          </p:cNvPr>
          <p:cNvSpPr txBox="1"/>
          <p:nvPr/>
        </p:nvSpPr>
        <p:spPr>
          <a:xfrm>
            <a:off x="282684" y="2465174"/>
            <a:ext cx="4626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alguém aperta o “Parar”, ele calcula a soma dos tempos e mostra um relatório com esta soma e:</a:t>
            </a:r>
          </a:p>
          <a:p>
            <a:r>
              <a:rPr lang="pt-BR" dirty="0"/>
              <a:t>Lista dos tempos e distâncias.</a:t>
            </a:r>
          </a:p>
          <a:p>
            <a:r>
              <a:rPr lang="pt-BR" dirty="0"/>
              <a:t>Média das distâncias</a:t>
            </a:r>
          </a:p>
          <a:p>
            <a:r>
              <a:rPr lang="pt-BR" dirty="0"/>
              <a:t>Média dos tempos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025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309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Mossin</dc:creator>
  <cp:lastModifiedBy>Eduardo Mossin</cp:lastModifiedBy>
  <cp:revision>4</cp:revision>
  <dcterms:created xsi:type="dcterms:W3CDTF">2022-08-08T18:08:53Z</dcterms:created>
  <dcterms:modified xsi:type="dcterms:W3CDTF">2022-08-16T20:31:49Z</dcterms:modified>
</cp:coreProperties>
</file>