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2286000"/>
            <a:ext cx="82296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4400" b="1" dirty="0">
                <a:solidFill>
                  <a:srgbClr val="1E293B"/>
                </a:solidFill>
              </a:defRPr>
            </a:lvl1pPr>
          </a:lstStyle>
          <a:p>
            <a:pPr algn="ctr" indent="0" marL="0">
              <a:buNone/>
            </a:pPr>
            <a:endParaRPr lang="en-US" sz="4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41148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ctr" indent="0" marL="0">
              <a:buNone/>
              <a:defRPr lang="en-US" sz="2000" dirty="0">
                <a:solidFill>
                  <a:srgbClr val="64748B"/>
                </a:solidFill>
              </a:defRPr>
            </a:lvl1pPr>
          </a:lstStyle>
          <a:p>
            <a:pPr algn="ctr" indent="0" marL="0">
              <a:buNone/>
            </a:pPr>
            <a:endParaRPr lang="en-US" sz="2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0" y="475488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4A3B8"/>
                </a:solidFill>
              </a:rPr>
              <a:t>&lt;&lt;slideNum&gt;&gt;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274320" y="475488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CCCCCC"/>
                </a:solidFill>
              </a:rPr>
              <a:t>Generated with AEDRIN</a:t>
            </a:r>
            <a:endParaRPr lang="en-US" sz="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6850" y="1095375"/>
            <a:ext cx="11706225" cy="18288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69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21% Decline in Units_Sold Performance</a:t>
            </a:r>
            <a:endParaRPr lang="en-US" sz="6900" dirty="0"/>
          </a:p>
        </p:txBody>
      </p:sp>
      <p:sp>
        <p:nvSpPr>
          <p:cNvPr id="3" name="Text 1"/>
          <p:cNvSpPr/>
          <p:nvPr/>
        </p:nvSpPr>
        <p:spPr>
          <a:xfrm>
            <a:off x="1466850" y="3295650"/>
            <a:ext cx="1170622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38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analysis of 10 data points reveals 3 key performance indicators with actionable insights for strategic decision-making.</a:t>
            </a:r>
            <a:endParaRPr lang="en-US" sz="3800" dirty="0"/>
          </a:p>
        </p:txBody>
      </p:sp>
      <p:sp>
        <p:nvSpPr>
          <p:cNvPr id="4" name="Text 2"/>
          <p:cNvSpPr/>
          <p:nvPr/>
        </p:nvSpPr>
        <p:spPr>
          <a:xfrm>
            <a:off x="1466850" y="5124450"/>
            <a:ext cx="3295650" cy="14668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100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Date: 20.2K</a:t>
            </a:r>
            <a:endParaRPr lang="en-US" sz="3100" dirty="0"/>
          </a:p>
        </p:txBody>
      </p:sp>
      <p:sp>
        <p:nvSpPr>
          <p:cNvPr id="5" name="Text 3"/>
          <p:cNvSpPr/>
          <p:nvPr/>
        </p:nvSpPr>
        <p:spPr>
          <a:xfrm>
            <a:off x="5124450" y="5124450"/>
            <a:ext cx="3295650" cy="14668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100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Revenue: 420.2K</a:t>
            </a:r>
            <a:endParaRPr lang="en-US" sz="3100" dirty="0"/>
          </a:p>
        </p:txBody>
      </p:sp>
      <p:sp>
        <p:nvSpPr>
          <p:cNvPr id="6" name="Text 4"/>
          <p:cNvSpPr/>
          <p:nvPr/>
        </p:nvSpPr>
        <p:spPr>
          <a:xfrm>
            <a:off x="8782050" y="5124450"/>
            <a:ext cx="3295650" cy="14668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100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Units_Sold: 1.4K</a:t>
            </a:r>
            <a:endParaRPr lang="en-US" sz="3100" dirty="0"/>
          </a:p>
        </p:txBody>
      </p:sp>
      <p:sp>
        <p:nvSpPr>
          <p:cNvPr id="7" name="Text 0"/>
          <p:cNvSpPr/>
          <p:nvPr>
            <p:ph idx="100" type="title" hasCustomPrompt="1"/>
          </p:nvPr>
        </p:nvSpPr>
        <p:spPr>
          <a:xfrm>
            <a:off x="457200" y="2286000"/>
            <a:ext cx="82296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4400" dirty="0"/>
          </a:p>
        </p:txBody>
      </p:sp>
      <p:sp>
        <p:nvSpPr>
          <p:cNvPr id="8" name="Text 0"/>
          <p:cNvSpPr/>
          <p:nvPr>
            <p:ph idx="101" type="body" hasCustomPrompt="1"/>
          </p:nvPr>
        </p:nvSpPr>
        <p:spPr>
          <a:xfrm>
            <a:off x="457200" y="4114800"/>
            <a:ext cx="82296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ctr" indent="0" marL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466850" y="733425"/>
            <a:ext cx="1170622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 from Data Analysis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1466850" y="2190750"/>
            <a:ext cx="7315200" cy="5524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5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 shows strong performance</a:t>
            </a:r>
            <a:endParaRPr lang="en-US" sz="3500" dirty="0"/>
          </a:p>
        </p:txBody>
      </p:sp>
      <p:sp>
        <p:nvSpPr>
          <p:cNvPr id="5" name="Text 3"/>
          <p:cNvSpPr/>
          <p:nvPr/>
        </p:nvSpPr>
        <p:spPr>
          <a:xfrm>
            <a:off x="1466850" y="2743200"/>
            <a:ext cx="7315200" cy="457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27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value of 20.2K with average of 2.0K</a:t>
            </a:r>
            <a:endParaRPr lang="en-US" sz="2700" dirty="0"/>
          </a:p>
        </p:txBody>
      </p:sp>
      <p:sp>
        <p:nvSpPr>
          <p:cNvPr id="6" name="Text 4"/>
          <p:cNvSpPr/>
          <p:nvPr/>
        </p:nvSpPr>
        <p:spPr>
          <a:xfrm>
            <a:off x="9505950" y="2286000"/>
            <a:ext cx="2924175" cy="73342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ctr" indent="0" marL="0">
              <a:buNone/>
            </a:pPr>
            <a:r>
              <a:rPr lang="en-US" sz="4600" b="1" dirty="0">
                <a:solidFill>
                  <a:srgbClr val="2563E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20.2K</a:t>
            </a:r>
            <a:endParaRPr lang="en-US" sz="4600" dirty="0"/>
          </a:p>
        </p:txBody>
      </p:sp>
      <p:sp>
        <p:nvSpPr>
          <p:cNvPr id="7" name="Text 5"/>
          <p:cNvSpPr/>
          <p:nvPr/>
        </p:nvSpPr>
        <p:spPr>
          <a:xfrm>
            <a:off x="1466850" y="3657600"/>
            <a:ext cx="7315200" cy="5524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5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Units_Sold demonstrates decline</a:t>
            </a:r>
            <a:endParaRPr lang="en-US" sz="3500" dirty="0"/>
          </a:p>
        </p:txBody>
      </p:sp>
      <p:sp>
        <p:nvSpPr>
          <p:cNvPr id="8" name="Text 6"/>
          <p:cNvSpPr/>
          <p:nvPr/>
        </p:nvSpPr>
        <p:spPr>
          <a:xfrm>
            <a:off x="1466850" y="4210050"/>
            <a:ext cx="7315200" cy="457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27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21.1% decline from initial to final period</a:t>
            </a:r>
            <a:endParaRPr lang="en-US" sz="2700" dirty="0"/>
          </a:p>
        </p:txBody>
      </p:sp>
      <p:sp>
        <p:nvSpPr>
          <p:cNvPr id="9" name="Text 7"/>
          <p:cNvSpPr/>
          <p:nvPr/>
        </p:nvSpPr>
        <p:spPr>
          <a:xfrm>
            <a:off x="9505950" y="3752850"/>
            <a:ext cx="2924175" cy="73342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ctr" marL="342900" indent="-342900">
              <a:buSzPct val="100000"/>
              <a:buChar char="•"/>
            </a:pPr>
            <a:r>
              <a:rPr lang="en-US" sz="4600" b="1" dirty="0">
                <a:solidFill>
                  <a:srgbClr val="2563E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-21.1%</a:t>
            </a:r>
            <a:endParaRPr lang="en-US" sz="4600" dirty="0"/>
          </a:p>
        </p:txBody>
      </p:sp>
      <p:sp>
        <p:nvSpPr>
          <p:cNvPr id="10" name="Text 8"/>
          <p:cNvSpPr/>
          <p:nvPr/>
        </p:nvSpPr>
        <p:spPr>
          <a:xfrm>
            <a:off x="1466850" y="5124450"/>
            <a:ext cx="7315200" cy="5524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5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 across 5 region segments</a:t>
            </a:r>
            <a:endParaRPr lang="en-US" sz="3500" dirty="0"/>
          </a:p>
        </p:txBody>
      </p:sp>
      <p:sp>
        <p:nvSpPr>
          <p:cNvPr id="11" name="Text 9"/>
          <p:cNvSpPr/>
          <p:nvPr/>
        </p:nvSpPr>
        <p:spPr>
          <a:xfrm>
            <a:off x="1466850" y="5667375"/>
            <a:ext cx="7315200" cy="457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27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breakdown reveals performance variations across categories</a:t>
            </a:r>
            <a:endParaRPr lang="en-US" sz="2700" dirty="0"/>
          </a:p>
        </p:txBody>
      </p:sp>
      <p:sp>
        <p:nvSpPr>
          <p:cNvPr id="12" name="Text 10"/>
          <p:cNvSpPr/>
          <p:nvPr/>
        </p:nvSpPr>
        <p:spPr>
          <a:xfrm>
            <a:off x="9505950" y="5210175"/>
            <a:ext cx="2924175" cy="73342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ctr" indent="0" marL="0">
              <a:buNone/>
            </a:pPr>
            <a:r>
              <a:rPr lang="en-US" sz="4600" b="1" dirty="0">
                <a:solidFill>
                  <a:srgbClr val="2563E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 segments</a:t>
            </a:r>
            <a:endParaRPr lang="en-US" sz="4600" dirty="0"/>
          </a:p>
        </p:txBody>
      </p:sp>
      <p:sp>
        <p:nvSpPr>
          <p:cNvPr id="13" name="Text 11"/>
          <p:cNvSpPr/>
          <p:nvPr/>
        </p:nvSpPr>
        <p:spPr>
          <a:xfrm>
            <a:off x="1466850" y="6581775"/>
            <a:ext cx="7315200" cy="5524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5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dataset analysis completed</a:t>
            </a:r>
            <a:endParaRPr lang="en-US" sz="3500" dirty="0"/>
          </a:p>
        </p:txBody>
      </p:sp>
      <p:sp>
        <p:nvSpPr>
          <p:cNvPr id="14" name="Text 12"/>
          <p:cNvSpPr/>
          <p:nvPr/>
        </p:nvSpPr>
        <p:spPr>
          <a:xfrm>
            <a:off x="1466850" y="7134225"/>
            <a:ext cx="7315200" cy="457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27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 data points analyzed across 5 dimensions</a:t>
            </a:r>
            <a:endParaRPr lang="en-US" sz="2700" dirty="0"/>
          </a:p>
        </p:txBody>
      </p:sp>
      <p:sp>
        <p:nvSpPr>
          <p:cNvPr id="15" name="Text 13"/>
          <p:cNvSpPr/>
          <p:nvPr/>
        </p:nvSpPr>
        <p:spPr>
          <a:xfrm>
            <a:off x="9505950" y="6677025"/>
            <a:ext cx="2924175" cy="73342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ctr" indent="0" marL="0">
              <a:buNone/>
            </a:pPr>
            <a:r>
              <a:rPr lang="en-US" sz="4600" b="1" dirty="0">
                <a:solidFill>
                  <a:srgbClr val="2563E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 records</a:t>
            </a:r>
            <a:endParaRPr lang="en-US" sz="4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Detailed Analysis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466850" y="733425"/>
            <a:ext cx="1170622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Units_Sold Analysis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1466850" y="2190750"/>
            <a:ext cx="11706225" cy="5848350"/>
          </a:xfrm>
          <a:prstGeom prst="rect">
            <a:avLst/>
          </a:prstGeom>
          <a:solidFill>
            <a:srgbClr val="F8FAF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📊 Date by Region</a:t>
            </a:r>
            <a:endParaRPr lang="en-US" sz="1400" dirty="0"/>
          </a:p>
          <a:p>
            <a:pPr algn="ctr" indent="0" marL="0">
              <a:buNone/>
            </a:pP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Chart Type: bar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Data Points: 5</a:t>
            </a:r>
            <a:endParaRPr lang="en-US" sz="1400" dirty="0"/>
          </a:p>
          <a:p>
            <a:pPr algn="ctr" indent="0" marL="0">
              <a:buNone/>
            </a:pP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(Chart rendering in PowerPoint export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will be enhanced in future updates)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Trends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466850" y="733425"/>
            <a:ext cx="1170622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Trends Over Time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1466850" y="2190750"/>
            <a:ext cx="11706225" cy="5848350"/>
          </a:xfrm>
          <a:prstGeom prst="rect">
            <a:avLst/>
          </a:prstGeom>
          <a:solidFill>
            <a:srgbClr val="F8FAFC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📊 Date Trends Over Time</a:t>
            </a:r>
            <a:endParaRPr lang="en-US" sz="1400" dirty="0"/>
          </a:p>
          <a:p>
            <a:pPr algn="ctr" indent="0" marL="0">
              <a:buNone/>
            </a:pP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Chart Type: line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Data Points: 10</a:t>
            </a:r>
            <a:endParaRPr lang="en-US" sz="1400" dirty="0"/>
          </a:p>
          <a:p>
            <a:pPr algn="ctr" indent="0" marL="0">
              <a:buNone/>
            </a:pP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(Chart rendering in PowerPoint export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2563EB"/>
                </a:solidFill>
              </a:rPr>
              <a:t>will be enhanced in future updates)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Recommendations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466850" y="733425"/>
            <a:ext cx="1170622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54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Recommendations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1466850" y="2190750"/>
            <a:ext cx="109537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ctr" indent="0" marL="0">
              <a:buNone/>
            </a:pPr>
            <a:r>
              <a:rPr lang="en-US" sz="6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🔄</a:t>
            </a:r>
            <a:endParaRPr lang="en-US" sz="6100" dirty="0"/>
          </a:p>
        </p:txBody>
      </p:sp>
      <p:sp>
        <p:nvSpPr>
          <p:cNvPr id="5" name="Text 3"/>
          <p:cNvSpPr/>
          <p:nvPr/>
        </p:nvSpPr>
        <p:spPr>
          <a:xfrm>
            <a:off x="2924175" y="2190750"/>
            <a:ext cx="7315200" cy="5524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5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Turnaround Required</a:t>
            </a:r>
            <a:endParaRPr lang="en-US" sz="3500" dirty="0"/>
          </a:p>
        </p:txBody>
      </p:sp>
      <p:sp>
        <p:nvSpPr>
          <p:cNvPr id="6" name="Text 4"/>
          <p:cNvSpPr/>
          <p:nvPr/>
        </p:nvSpPr>
        <p:spPr>
          <a:xfrm>
            <a:off x="2924175" y="2743200"/>
            <a:ext cx="8782050" cy="914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27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Address declining Units_Sold performance through operational improvements and strategic repositioning.</a:t>
            </a:r>
            <a:endParaRPr lang="en-US" sz="2700" dirty="0"/>
          </a:p>
        </p:txBody>
      </p:sp>
      <p:sp>
        <p:nvSpPr>
          <p:cNvPr id="7" name="Text 5"/>
          <p:cNvSpPr/>
          <p:nvPr/>
        </p:nvSpPr>
        <p:spPr>
          <a:xfrm>
            <a:off x="1466850" y="4019550"/>
            <a:ext cx="109537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ctr" indent="0" marL="0">
              <a:buNone/>
            </a:pPr>
            <a:r>
              <a:rPr lang="en-US" sz="6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</a:t>
            </a:r>
            <a:endParaRPr lang="en-US" sz="6100" dirty="0"/>
          </a:p>
        </p:txBody>
      </p:sp>
      <p:sp>
        <p:nvSpPr>
          <p:cNvPr id="8" name="Text 6"/>
          <p:cNvSpPr/>
          <p:nvPr/>
        </p:nvSpPr>
        <p:spPr>
          <a:xfrm>
            <a:off x="2924175" y="4019550"/>
            <a:ext cx="7315200" cy="5524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5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Segment Performance</a:t>
            </a:r>
            <a:endParaRPr lang="en-US" sz="3500" dirty="0"/>
          </a:p>
        </p:txBody>
      </p:sp>
      <p:sp>
        <p:nvSpPr>
          <p:cNvPr id="9" name="Text 7"/>
          <p:cNvSpPr/>
          <p:nvPr/>
        </p:nvSpPr>
        <p:spPr>
          <a:xfrm>
            <a:off x="2924175" y="4572000"/>
            <a:ext cx="8782050" cy="914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27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top-performing segments while developing targeted strategies for underperforming categories.</a:t>
            </a:r>
            <a:endParaRPr lang="en-US" sz="2700" dirty="0"/>
          </a:p>
        </p:txBody>
      </p:sp>
      <p:sp>
        <p:nvSpPr>
          <p:cNvPr id="10" name="Text 8"/>
          <p:cNvSpPr/>
          <p:nvPr/>
        </p:nvSpPr>
        <p:spPr>
          <a:xfrm>
            <a:off x="1466850" y="5848350"/>
            <a:ext cx="1095375" cy="1095375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ctr" indent="0" marL="0">
              <a:buNone/>
            </a:pPr>
            <a:r>
              <a:rPr lang="en-US" sz="6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⏰</a:t>
            </a:r>
            <a:endParaRPr lang="en-US" sz="6100" dirty="0"/>
          </a:p>
        </p:txBody>
      </p:sp>
      <p:sp>
        <p:nvSpPr>
          <p:cNvPr id="11" name="Text 9"/>
          <p:cNvSpPr/>
          <p:nvPr/>
        </p:nvSpPr>
        <p:spPr>
          <a:xfrm>
            <a:off x="2924175" y="5848350"/>
            <a:ext cx="7315200" cy="55245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35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Predictive Analytics</a:t>
            </a:r>
            <a:endParaRPr lang="en-US" sz="3500" dirty="0"/>
          </a:p>
        </p:txBody>
      </p:sp>
      <p:sp>
        <p:nvSpPr>
          <p:cNvPr id="12" name="Text 10"/>
          <p:cNvSpPr/>
          <p:nvPr/>
        </p:nvSpPr>
        <p:spPr>
          <a:xfrm>
            <a:off x="2924175" y="6400800"/>
            <a:ext cx="8782050" cy="914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algn="l" indent="0" marL="0">
              <a:buNone/>
            </a:pPr>
            <a:r>
              <a:rPr lang="en-US" sz="27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Utilize historical trends to develop forecasting models and proactive performance management strategies.</a:t>
            </a:r>
            <a:endParaRPr 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AEDRIN Analytics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Demo Dataset</dc:title>
  <dc:subject>AI-Generated Demo Presentation</dc:subject>
  <dc:creator>Demo User</dc:creator>
  <cp:lastModifiedBy>Demo User</cp:lastModifiedBy>
  <cp:revision>1</cp:revision>
  <dcterms:created xsi:type="dcterms:W3CDTF">2025-06-24T19:38:18Z</dcterms:created>
  <dcterms:modified xsi:type="dcterms:W3CDTF">2025-06-24T19:38:18Z</dcterms:modified>
</cp:coreProperties>
</file>