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>
      <p:cViewPr>
        <p:scale>
          <a:sx n="100" d="100"/>
          <a:sy n="100" d="100"/>
        </p:scale>
        <p:origin x="1099" y="-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編輯器：</a:t>
            </a:r>
            <a:endParaRPr lang="en-US" altLang="zh-TW" dirty="0"/>
          </a:p>
          <a:p>
            <a:pPr lvl="1"/>
            <a:r>
              <a:rPr lang="zh-TW" altLang="en-US" dirty="0"/>
              <a:t>可新增刪除比對參數</a:t>
            </a:r>
            <a:r>
              <a:rPr lang="en-US" altLang="zh-TW" dirty="0"/>
              <a:t>(</a:t>
            </a:r>
            <a:r>
              <a:rPr lang="en-US" altLang="zh-TW" dirty="0" err="1"/>
              <a:t>x,y,z</a:t>
            </a:r>
            <a:r>
              <a:rPr lang="en-US" altLang="zh-TW" dirty="0"/>
              <a:t>)</a:t>
            </a:r>
            <a:r>
              <a:rPr lang="zh-TW" altLang="en-US" dirty="0"/>
              <a:t>與對應的上下限</a:t>
            </a:r>
            <a:r>
              <a:rPr lang="en-US" altLang="zh-TW" dirty="0"/>
              <a:t>(6&lt;x&lt;10)</a:t>
            </a:r>
          </a:p>
          <a:p>
            <a:pPr lvl="1"/>
            <a:r>
              <a:rPr lang="zh-TW" altLang="en-US" dirty="0"/>
              <a:t>螢幕上方有個密碼輸入欄位，輸入程式寫死的密碼後按確定，才能新增刪除，未輸入密碼只能編輯上下限。 </a:t>
            </a:r>
            <a:endParaRPr lang="en-US" altLang="zh-TW" dirty="0"/>
          </a:p>
          <a:p>
            <a:r>
              <a:rPr lang="en-US" altLang="zh-TW" dirty="0"/>
              <a:t>node</a:t>
            </a:r>
            <a:r>
              <a:rPr lang="zh-TW" altLang="en-US" dirty="0"/>
              <a:t>主程式：</a:t>
            </a:r>
            <a:endParaRPr lang="en-US" altLang="zh-TW" dirty="0"/>
          </a:p>
          <a:p>
            <a:pPr lvl="1"/>
            <a:r>
              <a:rPr lang="zh-TW" altLang="en-US" dirty="0"/>
              <a:t>編輯器平時會關掉，主程式需儲存編輯器資料。</a:t>
            </a:r>
            <a:endParaRPr lang="en-US" altLang="zh-TW" dirty="0"/>
          </a:p>
          <a:p>
            <a:pPr lvl="1"/>
            <a:r>
              <a:rPr lang="zh-TW" altLang="en-US" dirty="0"/>
              <a:t>開</a:t>
            </a:r>
            <a:r>
              <a:rPr lang="en-US" altLang="zh-TW" dirty="0"/>
              <a:t>port</a:t>
            </a:r>
            <a:r>
              <a:rPr lang="zh-TW" altLang="en-US" dirty="0"/>
              <a:t>接受</a:t>
            </a:r>
            <a:r>
              <a:rPr lang="en-US" altLang="zh-TW" dirty="0"/>
              <a:t>start</a:t>
            </a:r>
            <a:r>
              <a:rPr lang="zh-TW" altLang="en-US" dirty="0"/>
              <a:t>訊號，接到之後執行比對，若超過上下限，則回傳</a:t>
            </a:r>
            <a:r>
              <a:rPr lang="en-US" altLang="zh-TW" dirty="0"/>
              <a:t>Parameter Error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第二版</a:t>
            </a:r>
            <a:r>
              <a:rPr lang="en-US" altLang="zh-TW" dirty="0"/>
              <a:t>(</a:t>
            </a:r>
            <a:r>
              <a:rPr lang="zh-TW" altLang="en-US" dirty="0"/>
              <a:t>不使用</a:t>
            </a:r>
            <a:r>
              <a:rPr lang="en-US" altLang="zh-TW" dirty="0"/>
              <a:t>TCPIP</a:t>
            </a:r>
            <a:r>
              <a:rPr lang="zh-TW" altLang="en-US" dirty="0"/>
              <a:t>傳輸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主程式每</a:t>
            </a:r>
            <a:r>
              <a:rPr lang="en-US" altLang="zh-TW" dirty="0"/>
              <a:t>5</a:t>
            </a:r>
            <a:r>
              <a:rPr lang="zh-TW" altLang="en-US" dirty="0"/>
              <a:t>秒確認</a:t>
            </a:r>
            <a:r>
              <a:rPr lang="en-US" altLang="zh-TW" dirty="0"/>
              <a:t>F</a:t>
            </a:r>
            <a:r>
              <a:rPr lang="zh-TW" altLang="en-US" dirty="0"/>
              <a:t>槽是否存在，若是則對</a:t>
            </a:r>
            <a:r>
              <a:rPr lang="en-US" altLang="zh-TW" dirty="0"/>
              <a:t>F:/DATA_DT.xlsx</a:t>
            </a:r>
            <a:r>
              <a:rPr lang="zh-TW" altLang="en-US" dirty="0"/>
              <a:t>進行比對，比對只執行一次，若</a:t>
            </a:r>
            <a:r>
              <a:rPr lang="en-US" altLang="zh-TW" dirty="0"/>
              <a:t>F</a:t>
            </a:r>
            <a:r>
              <a:rPr lang="zh-TW" altLang="en-US" dirty="0"/>
              <a:t>槽消失後再出現，再進行下一次比對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比對結果不進行傳送，直接對電腦輸入指令</a:t>
            </a:r>
            <a:endParaRPr lang="en-US" altLang="zh-TW" dirty="0"/>
          </a:p>
          <a:p>
            <a:pPr lvl="1"/>
            <a:r>
              <a:rPr lang="zh-TW" altLang="en-US" dirty="0"/>
              <a:t>成功：</a:t>
            </a:r>
            <a:r>
              <a:rPr lang="en-US" altLang="zh-TW" dirty="0" err="1"/>
              <a:t>Ctrl+Ctrl+S</a:t>
            </a:r>
            <a:r>
              <a:rPr lang="en-US" altLang="zh-TW" dirty="0"/>
              <a:t>(</a:t>
            </a:r>
            <a:r>
              <a:rPr lang="zh-TW" altLang="en-US" dirty="0"/>
              <a:t>更動為</a:t>
            </a:r>
            <a:r>
              <a:rPr lang="en-US" altLang="zh-TW" dirty="0"/>
              <a:t>ALT+S)</a:t>
            </a:r>
          </a:p>
          <a:p>
            <a:pPr lvl="1"/>
            <a:r>
              <a:rPr lang="zh-TW" altLang="en-US" dirty="0"/>
              <a:t>失敗：</a:t>
            </a:r>
            <a:r>
              <a:rPr lang="en-US" altLang="zh-TW" dirty="0" err="1"/>
              <a:t>Ctrl+Ctrl+P</a:t>
            </a:r>
            <a:r>
              <a:rPr lang="en-US" altLang="zh-TW" dirty="0"/>
              <a:t> (</a:t>
            </a:r>
            <a:r>
              <a:rPr lang="zh-TW" altLang="en-US" dirty="0"/>
              <a:t>更動為</a:t>
            </a:r>
            <a:r>
              <a:rPr lang="en-US" altLang="zh-TW" dirty="0"/>
              <a:t>ALT+P)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指令輸入前，輸入</a:t>
            </a:r>
            <a:r>
              <a:rPr lang="en-US" altLang="zh-TW" dirty="0"/>
              <a:t>ALT+3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dirty="0"/>
              <a:t>程式分割</a:t>
            </a:r>
            <a:r>
              <a:rPr lang="en-US" altLang="zh-TW" dirty="0"/>
              <a:t>(</a:t>
            </a:r>
            <a:r>
              <a:rPr lang="zh-TW" altLang="en-US" dirty="0"/>
              <a:t>分開兩個電腦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第一台在產線偵測</a:t>
            </a:r>
            <a:r>
              <a:rPr lang="en-US" altLang="zh-TW" dirty="0" err="1"/>
              <a:t>usb</a:t>
            </a:r>
            <a:r>
              <a:rPr lang="en-US" altLang="zh-TW" dirty="0"/>
              <a:t>(f</a:t>
            </a:r>
            <a:r>
              <a:rPr lang="zh-TW" altLang="en-US" dirty="0"/>
              <a:t>槽</a:t>
            </a:r>
            <a:r>
              <a:rPr lang="en-US" altLang="zh-TW" dirty="0"/>
              <a:t>)</a:t>
            </a:r>
            <a:r>
              <a:rPr lang="zh-TW" altLang="en-US" dirty="0"/>
              <a:t>上的</a:t>
            </a:r>
            <a:r>
              <a:rPr lang="en-US" altLang="zh-TW" dirty="0" err="1"/>
              <a:t>csv</a:t>
            </a:r>
            <a:endParaRPr lang="en-US" altLang="zh-TW" dirty="0"/>
          </a:p>
          <a:p>
            <a:pPr lvl="1"/>
            <a:r>
              <a:rPr lang="en-US" altLang="zh-TW" dirty="0" err="1"/>
              <a:t>Csv</a:t>
            </a:r>
            <a:r>
              <a:rPr lang="zh-TW" altLang="en-US" dirty="0"/>
              <a:t>傳輸至第二台</a:t>
            </a:r>
            <a:endParaRPr lang="en-US" altLang="zh-TW" dirty="0"/>
          </a:p>
          <a:p>
            <a:pPr lvl="1"/>
            <a:r>
              <a:rPr lang="zh-TW" altLang="en-US" dirty="0"/>
              <a:t>第二台在</a:t>
            </a:r>
            <a:r>
              <a:rPr lang="en-US" altLang="zh-TW" dirty="0"/>
              <a:t>it</a:t>
            </a:r>
            <a:r>
              <a:rPr lang="zh-TW" altLang="en-US" dirty="0"/>
              <a:t>，負責比對跟之後的工作</a:t>
            </a:r>
            <a:endParaRPr lang="en-US" altLang="zh-TW" dirty="0"/>
          </a:p>
          <a:p>
            <a:pPr lvl="1"/>
            <a:r>
              <a:rPr lang="zh-TW" altLang="en-US" dirty="0"/>
              <a:t>兩台電腦用</a:t>
            </a:r>
            <a:r>
              <a:rPr lang="en-US" altLang="zh-TW" dirty="0" err="1"/>
              <a:t>ip</a:t>
            </a:r>
            <a:r>
              <a:rPr lang="zh-TW" altLang="en-US" dirty="0"/>
              <a:t>連接功能</a:t>
            </a:r>
            <a:endParaRPr lang="en-US" altLang="zh-TW" dirty="0"/>
          </a:p>
          <a:p>
            <a:pPr lvl="1"/>
            <a:r>
              <a:rPr lang="zh-TW" altLang="en-US" dirty="0"/>
              <a:t>產線電腦上可設定第</a:t>
            </a:r>
            <a:r>
              <a:rPr lang="en-US" altLang="zh-TW" dirty="0"/>
              <a:t>IT</a:t>
            </a:r>
            <a:r>
              <a:rPr lang="zh-TW" altLang="en-US" dirty="0"/>
              <a:t>電腦的</a:t>
            </a:r>
            <a:r>
              <a:rPr lang="en-US" altLang="zh-TW" dirty="0" err="1"/>
              <a:t>ip</a:t>
            </a:r>
            <a:r>
              <a:rPr lang="zh-TW" altLang="en-US" dirty="0"/>
              <a:t>位置</a:t>
            </a:r>
            <a:endParaRPr lang="en-US" altLang="zh-TW" dirty="0"/>
          </a:p>
          <a:p>
            <a:r>
              <a:rPr lang="zh-TW" altLang="en-US" dirty="0"/>
              <a:t>編輯器可輸入多個網址</a:t>
            </a:r>
            <a:endParaRPr lang="en-US" altLang="zh-TW" dirty="0"/>
          </a:p>
          <a:p>
            <a:r>
              <a:rPr lang="zh-TW" altLang="en-US" dirty="0"/>
              <a:t>開啟輸入網址，並能依據狀況間隔幾秒切換</a:t>
            </a:r>
            <a:endParaRPr lang="en-US" altLang="zh-TW" dirty="0"/>
          </a:p>
          <a:p>
            <a:r>
              <a:rPr lang="zh-TW" altLang="en-US" dirty="0"/>
              <a:t>切換網址等待秒數的輸入功能</a:t>
            </a:r>
            <a:endParaRPr lang="en-US" altLang="zh-TW" dirty="0"/>
          </a:p>
          <a:p>
            <a:pPr lvl="1"/>
            <a:r>
              <a:rPr lang="zh-TW" altLang="en-US" dirty="0"/>
              <a:t>無比對</a:t>
            </a:r>
            <a:endParaRPr lang="en-US" altLang="zh-TW" dirty="0"/>
          </a:p>
          <a:p>
            <a:pPr lvl="1"/>
            <a:r>
              <a:rPr lang="zh-TW" altLang="en-US" dirty="0"/>
              <a:t>等待比對</a:t>
            </a:r>
            <a:endParaRPr lang="en-US" altLang="zh-TW" dirty="0"/>
          </a:p>
          <a:p>
            <a:pPr lvl="1"/>
            <a:r>
              <a:rPr lang="zh-TW" altLang="en-US" dirty="0"/>
              <a:t>比對成功</a:t>
            </a:r>
            <a:endParaRPr lang="en-US" altLang="zh-TW" dirty="0"/>
          </a:p>
          <a:p>
            <a:pPr lvl="1"/>
            <a:r>
              <a:rPr lang="zh-TW" altLang="en-US" dirty="0"/>
              <a:t>比對失敗</a:t>
            </a:r>
            <a:endParaRPr lang="en-US" altLang="zh-TW" dirty="0"/>
          </a:p>
          <a:p>
            <a:r>
              <a:rPr lang="zh-TW" altLang="en-US" dirty="0"/>
              <a:t>切換網址後，通知</a:t>
            </a:r>
            <a:r>
              <a:rPr lang="en-US" altLang="zh-TW" dirty="0"/>
              <a:t>OCR</a:t>
            </a:r>
          </a:p>
          <a:p>
            <a:r>
              <a:rPr lang="en-US" altLang="zh-TW" dirty="0"/>
              <a:t>OCR</a:t>
            </a:r>
            <a:r>
              <a:rPr lang="zh-TW" altLang="en-US" dirty="0"/>
              <a:t>回復</a:t>
            </a:r>
            <a:r>
              <a:rPr lang="en-US" altLang="zh-TW" dirty="0"/>
              <a:t>yes</a:t>
            </a:r>
            <a:r>
              <a:rPr lang="zh-TW" altLang="en-US" dirty="0"/>
              <a:t>或</a:t>
            </a:r>
            <a:r>
              <a:rPr lang="en-US" altLang="zh-TW" dirty="0"/>
              <a:t>no</a:t>
            </a:r>
            <a:r>
              <a:rPr lang="zh-TW" altLang="en-US" dirty="0"/>
              <a:t>，決定是否觸發</a:t>
            </a:r>
            <a:r>
              <a:rPr lang="en-US" altLang="zh-TW" dirty="0" err="1"/>
              <a:t>usb</a:t>
            </a:r>
            <a:r>
              <a:rPr lang="zh-TW" altLang="en-US" dirty="0"/>
              <a:t>偵測</a:t>
            </a:r>
            <a:r>
              <a:rPr lang="en-US" altLang="zh-TW" dirty="0"/>
              <a:t>(</a:t>
            </a:r>
            <a:r>
              <a:rPr lang="zh-TW" altLang="en-US" dirty="0"/>
              <a:t>自動插入</a:t>
            </a:r>
            <a:r>
              <a:rPr lang="en-US" altLang="zh-TW" dirty="0"/>
              <a:t>USB</a:t>
            </a:r>
            <a:r>
              <a:rPr lang="zh-TW" altLang="en-US" dirty="0"/>
              <a:t>偵測</a:t>
            </a:r>
            <a:r>
              <a:rPr lang="en-US" altLang="zh-TW" dirty="0"/>
              <a:t>)</a:t>
            </a:r>
            <a:r>
              <a:rPr lang="zh-TW" altLang="en-US" dirty="0"/>
              <a:t>，並執行原本功能</a:t>
            </a:r>
            <a:endParaRPr lang="en-US" altLang="zh-TW" dirty="0"/>
          </a:p>
          <a:p>
            <a:r>
              <a:rPr lang="zh-TW" altLang="en-US" dirty="0"/>
              <a:t>檔案名稱依照</a:t>
            </a:r>
            <a:r>
              <a:rPr lang="en-US" altLang="zh-TW" dirty="0" err="1"/>
              <a:t>csv</a:t>
            </a:r>
            <a:r>
              <a:rPr lang="zh-TW" altLang="en-US" dirty="0"/>
              <a:t>第一欄的</a:t>
            </a:r>
            <a:r>
              <a:rPr lang="en-US" altLang="zh-TW" dirty="0"/>
              <a:t>ID</a:t>
            </a:r>
            <a:r>
              <a:rPr lang="zh-TW" altLang="en-US" dirty="0"/>
              <a:t>命名</a:t>
            </a:r>
            <a:endParaRPr lang="en-US" altLang="zh-TW" dirty="0"/>
          </a:p>
          <a:p>
            <a:r>
              <a:rPr lang="zh-TW" altLang="en-US" dirty="0"/>
              <a:t>編輯器可創多個比對的參數組，參數組</a:t>
            </a:r>
            <a:r>
              <a:rPr lang="en-US" altLang="zh-TW" dirty="0"/>
              <a:t>id</a:t>
            </a:r>
            <a:r>
              <a:rPr lang="zh-TW" altLang="en-US" dirty="0"/>
              <a:t>為</a:t>
            </a:r>
            <a:r>
              <a:rPr lang="en-US" altLang="zh-TW" dirty="0" err="1"/>
              <a:t>csv</a:t>
            </a:r>
            <a:r>
              <a:rPr lang="zh-TW" altLang="en-US" dirty="0"/>
              <a:t>名稱</a:t>
            </a:r>
            <a:r>
              <a:rPr lang="en-US" altLang="zh-TW" dirty="0"/>
              <a:t>id</a:t>
            </a:r>
          </a:p>
          <a:p>
            <a:r>
              <a:rPr lang="en-US" altLang="zh-TW" dirty="0"/>
              <a:t>yes</a:t>
            </a:r>
            <a:r>
              <a:rPr lang="zh-TW" altLang="en-US" dirty="0"/>
              <a:t>或</a:t>
            </a:r>
            <a:r>
              <a:rPr lang="en-US" altLang="zh-TW" dirty="0"/>
              <a:t>no</a:t>
            </a:r>
            <a:r>
              <a:rPr lang="zh-TW" altLang="en-US" dirty="0"/>
              <a:t>可以不收到，一律使用等待比對，除非收到</a:t>
            </a:r>
            <a:r>
              <a:rPr lang="en-US" altLang="zh-TW" dirty="0"/>
              <a:t>no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第四版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IE</a:t>
            </a:r>
            <a:r>
              <a:rPr lang="zh-TW" altLang="en-US" dirty="0"/>
              <a:t>切換網頁</a:t>
            </a:r>
          </a:p>
          <a:p>
            <a:r>
              <a:rPr lang="zh-TW" altLang="en-US" dirty="0"/>
              <a:t>一次只開一個</a:t>
            </a:r>
            <a:r>
              <a:rPr lang="en-US" altLang="zh-TW" dirty="0" err="1"/>
              <a:t>url</a:t>
            </a:r>
            <a:r>
              <a:rPr lang="zh-TW" altLang="en-US" dirty="0"/>
              <a:t>，檢測完關閉</a:t>
            </a:r>
            <a:endParaRPr lang="en-US" altLang="zh-TW" dirty="0"/>
          </a:p>
          <a:p>
            <a:r>
              <a:rPr lang="zh-TW" altLang="en-US" dirty="0"/>
              <a:t>中止流程鈕時，分頁關而非瀏覽器開關，降低耗能</a:t>
            </a:r>
          </a:p>
          <a:p>
            <a:r>
              <a:rPr lang="zh-TW" altLang="en-US" dirty="0"/>
              <a:t>新增網頁組功能</a:t>
            </a:r>
          </a:p>
          <a:p>
            <a:r>
              <a:rPr lang="zh-TW" altLang="en-US" dirty="0"/>
              <a:t>安全性憑證應對功能</a:t>
            </a:r>
            <a:endParaRPr lang="en-US" altLang="zh-TW" dirty="0"/>
          </a:p>
          <a:p>
            <a:pPr lvl="1"/>
            <a:r>
              <a:rPr lang="zh-TW" altLang="en-US" dirty="0"/>
              <a:t>人工驗證過第一次（驗證完換</a:t>
            </a:r>
            <a:r>
              <a:rPr lang="en-US" altLang="zh-TW" dirty="0"/>
              <a:t>port</a:t>
            </a:r>
            <a:r>
              <a:rPr lang="zh-TW" altLang="en-US" dirty="0"/>
              <a:t>避免佔用）</a:t>
            </a:r>
            <a:endParaRPr lang="en-US" altLang="zh-TW" dirty="0"/>
          </a:p>
          <a:p>
            <a:pPr lvl="1"/>
            <a:r>
              <a:rPr lang="zh-TW" altLang="en-US" dirty="0"/>
              <a:t>關閉時維持第一個</a:t>
            </a:r>
            <a:r>
              <a:rPr lang="en-US" altLang="zh-TW" dirty="0" err="1"/>
              <a:t>ie</a:t>
            </a:r>
            <a:r>
              <a:rPr lang="zh-TW" altLang="en-US" dirty="0"/>
              <a:t>頁不關閉</a:t>
            </a:r>
          </a:p>
          <a:p>
            <a:r>
              <a:rPr lang="zh-TW" altLang="en-US" dirty="0"/>
              <a:t>網址列增加設備編號欄位</a:t>
            </a:r>
            <a:endParaRPr lang="en-US" altLang="zh-TW" dirty="0"/>
          </a:p>
          <a:p>
            <a:r>
              <a:rPr lang="zh-TW" altLang="en-US" dirty="0"/>
              <a:t>收到參數結果後將設備編號寫入檔名或者</a:t>
            </a:r>
            <a:r>
              <a:rPr lang="en-US" altLang="zh-TW" dirty="0" err="1"/>
              <a:t>csv</a:t>
            </a:r>
            <a:r>
              <a:rPr lang="zh-TW" altLang="en-US" dirty="0"/>
              <a:t>檔中，以供辨識</a:t>
            </a:r>
          </a:p>
          <a:p>
            <a:r>
              <a:rPr lang="zh-TW" altLang="en-US" dirty="0"/>
              <a:t>增加</a:t>
            </a:r>
            <a:r>
              <a:rPr lang="en-US" altLang="zh-TW" dirty="0"/>
              <a:t>IP</a:t>
            </a:r>
            <a:r>
              <a:rPr lang="zh-TW" altLang="en-US" dirty="0"/>
              <a:t>清單輸入表</a:t>
            </a:r>
            <a:endParaRPr lang="en-US" altLang="zh-TW" dirty="0"/>
          </a:p>
          <a:p>
            <a:r>
              <a:rPr lang="zh-TW" altLang="en-US" dirty="0"/>
              <a:t>每</a:t>
            </a:r>
            <a:r>
              <a:rPr lang="en-US" altLang="zh-TW" dirty="0"/>
              <a:t>5</a:t>
            </a:r>
            <a:r>
              <a:rPr lang="zh-TW" altLang="en-US" dirty="0"/>
              <a:t>秒</a:t>
            </a:r>
            <a:r>
              <a:rPr lang="en-US" altLang="zh-TW" dirty="0"/>
              <a:t>ping</a:t>
            </a:r>
            <a:r>
              <a:rPr lang="zh-TW" altLang="en-US" dirty="0"/>
              <a:t>一次</a:t>
            </a:r>
            <a:r>
              <a:rPr lang="en-US" altLang="zh-TW" dirty="0"/>
              <a:t>IP</a:t>
            </a:r>
            <a:r>
              <a:rPr lang="zh-TW" altLang="en-US" dirty="0"/>
              <a:t>，檢測所有機台連線狀態，若有任一台未連線則用</a:t>
            </a:r>
            <a:r>
              <a:rPr lang="en-US" altLang="zh-TW" dirty="0"/>
              <a:t>fade out alert</a:t>
            </a:r>
            <a:r>
              <a:rPr lang="zh-TW" altLang="en-US" dirty="0"/>
              <a:t>跳出訊息告知</a:t>
            </a:r>
            <a:endParaRPr lang="en-US" altLang="zh-TW" dirty="0"/>
          </a:p>
          <a:p>
            <a:r>
              <a:rPr lang="zh-TW" altLang="en-US" dirty="0"/>
              <a:t>指定</a:t>
            </a:r>
            <a:r>
              <a:rPr lang="en-US" altLang="zh-TW" dirty="0"/>
              <a:t>IE</a:t>
            </a:r>
            <a:r>
              <a:rPr lang="zh-TW" altLang="en-US" dirty="0"/>
              <a:t>視窗位置</a:t>
            </a:r>
            <a:r>
              <a:rPr lang="en-US" altLang="zh-TW" dirty="0"/>
              <a:t>(</a:t>
            </a:r>
            <a:r>
              <a:rPr lang="zh-TW" altLang="en-US" dirty="0"/>
              <a:t>不擋到</a:t>
            </a:r>
            <a:r>
              <a:rPr lang="en-US" altLang="zh-TW"/>
              <a:t>OCR)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新增一頁紀錄程式路徑，啟動時幫開啟</a:t>
            </a:r>
            <a:br>
              <a:rPr lang="en-US" altLang="zh-TW" sz="2000" dirty="0"/>
            </a:br>
            <a:r>
              <a:rPr lang="zh-TW" altLang="en-US" sz="2000" dirty="0"/>
              <a:t>－且要藏於背景</a:t>
            </a:r>
            <a:br>
              <a:rPr lang="en-US" altLang="zh-TW" sz="2000" dirty="0"/>
            </a:br>
            <a:r>
              <a:rPr lang="zh-TW" altLang="en-US" sz="2000" dirty="0"/>
              <a:t>－關閉程式時幫關掉</a:t>
            </a:r>
            <a:endParaRPr lang="en-US" altLang="zh-TW" sz="2000" dirty="0"/>
          </a:p>
          <a:p>
            <a:r>
              <a:rPr lang="zh-TW" altLang="en-US" sz="2000" dirty="0"/>
              <a:t>新增調整</a:t>
            </a:r>
            <a:r>
              <a:rPr lang="en-US" altLang="zh-TW" sz="2000" dirty="0" err="1"/>
              <a:t>ie</a:t>
            </a:r>
            <a:r>
              <a:rPr lang="zh-TW" altLang="en-US" sz="2000" dirty="0"/>
              <a:t>位置按鈕</a:t>
            </a:r>
            <a:endParaRPr lang="en-US" altLang="zh-TW" sz="2000" dirty="0"/>
          </a:p>
          <a:p>
            <a:r>
              <a:rPr lang="zh-TW" altLang="en-US" sz="2000" dirty="0"/>
              <a:t>新增、更換程式</a:t>
            </a:r>
            <a:r>
              <a:rPr lang="en-US" altLang="zh-TW" sz="2000" dirty="0"/>
              <a:t>(</a:t>
            </a:r>
            <a:r>
              <a:rPr lang="zh-TW" altLang="en-US" sz="2000" dirty="0"/>
              <a:t>即</a:t>
            </a:r>
            <a:r>
              <a:rPr lang="en-US" altLang="zh-TW" sz="2000" dirty="0"/>
              <a:t>Recipe)</a:t>
            </a:r>
            <a:r>
              <a:rPr lang="zh-TW" altLang="en-US" sz="2000" dirty="0"/>
              <a:t>流程，詳見「</a:t>
            </a:r>
            <a:r>
              <a:rPr lang="en-US" altLang="zh-TW" sz="2000" dirty="0"/>
              <a:t>JUL29to</a:t>
            </a:r>
            <a:r>
              <a:rPr lang="zh-TW" altLang="en-US" sz="2000" dirty="0"/>
              <a:t>天人宏凱</a:t>
            </a:r>
            <a:r>
              <a:rPr lang="en-US" altLang="zh-TW" sz="2000" dirty="0"/>
              <a:t>.txt</a:t>
            </a:r>
            <a:r>
              <a:rPr lang="zh-TW" altLang="en-US" sz="2000" dirty="0"/>
              <a:t>」</a:t>
            </a:r>
            <a:endParaRPr lang="en-US" altLang="zh-TW" sz="2000" dirty="0"/>
          </a:p>
          <a:p>
            <a:r>
              <a:rPr lang="zh-TW" altLang="en-US" sz="2000" dirty="0"/>
              <a:t>新增流程繼續鈕於切換網頁</a:t>
            </a:r>
            <a:endParaRPr lang="en-US" altLang="zh-TW" sz="2000" dirty="0"/>
          </a:p>
          <a:p>
            <a:r>
              <a:rPr lang="zh-TW" altLang="en-US" sz="2000" dirty="0"/>
              <a:t>新增</a:t>
            </a:r>
            <a:r>
              <a:rPr lang="en-US" altLang="zh-TW" sz="2000" dirty="0"/>
              <a:t>log</a:t>
            </a:r>
            <a:r>
              <a:rPr lang="zh-TW" altLang="en-US" sz="2000" dirty="0"/>
              <a:t>頁</a:t>
            </a:r>
            <a:r>
              <a:rPr lang="en-US" altLang="zh-TW" sz="2000" dirty="0"/>
              <a:t>(</a:t>
            </a:r>
            <a:r>
              <a:rPr lang="zh-TW" altLang="en-US" sz="2000" dirty="0"/>
              <a:t>這樣</a:t>
            </a:r>
            <a:r>
              <a:rPr lang="en-US" altLang="zh-TW" sz="2000" dirty="0" err="1"/>
              <a:t>cmd</a:t>
            </a:r>
            <a:r>
              <a:rPr lang="zh-TW" altLang="en-US" sz="2000" dirty="0"/>
              <a:t>視窗就可以縮小不用看</a:t>
            </a:r>
            <a:r>
              <a:rPr lang="en-US" altLang="zh-TW" sz="2000" dirty="0"/>
              <a:t>)</a:t>
            </a:r>
            <a:r>
              <a:rPr lang="zh-TW" altLang="en-US" sz="2000" dirty="0"/>
              <a:t> </a:t>
            </a:r>
            <a:br>
              <a:rPr lang="en-US" altLang="zh-TW" sz="2000" dirty="0"/>
            </a:br>
            <a:r>
              <a:rPr lang="zh-TW" altLang="en-US" sz="2000" dirty="0"/>
              <a:t>－也要存成文字檔</a:t>
            </a:r>
            <a:endParaRPr lang="en-US" altLang="zh-TW" sz="2000" dirty="0"/>
          </a:p>
          <a:p>
            <a:r>
              <a:rPr lang="en-US" altLang="zh-TW" sz="2000" dirty="0"/>
              <a:t>no-</a:t>
            </a:r>
            <a:r>
              <a:rPr lang="en-US" altLang="zh-TW" sz="2000" dirty="0" err="1"/>
              <a:t>tcp</a:t>
            </a:r>
            <a:r>
              <a:rPr lang="en-US" altLang="zh-TW" sz="2000" dirty="0"/>
              <a:t>-</a:t>
            </a:r>
            <a:r>
              <a:rPr lang="en-US" altLang="zh-TW" sz="2000" dirty="0" err="1"/>
              <a:t>ip</a:t>
            </a:r>
            <a:r>
              <a:rPr lang="zh-TW" altLang="en-US" sz="2000" dirty="0"/>
              <a:t>主程式併入編輯器主程式</a:t>
            </a:r>
            <a:endParaRPr lang="en-US" altLang="zh-TW" sz="2000" dirty="0"/>
          </a:p>
          <a:p>
            <a:r>
              <a:rPr lang="zh-TW" altLang="en-US" sz="2000" dirty="0"/>
              <a:t>新增執行間隔時間於網頁切換設定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A0335-0720-4389-A60D-8229576E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第六版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4D4AA-F255-4F73-B120-3E968BF5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sz="1400" dirty="0"/>
              <a:t>新增</a:t>
            </a:r>
            <a:r>
              <a:rPr lang="en-US" altLang="zh-TW" sz="1400" dirty="0"/>
              <a:t>IE</a:t>
            </a:r>
            <a:r>
              <a:rPr lang="zh-TW" altLang="en-US" sz="1400" dirty="0"/>
              <a:t>視窗連線錯誤之偵錯報錯機制</a:t>
            </a:r>
            <a:br>
              <a:rPr lang="en-US" altLang="zh-TW" sz="1400" dirty="0"/>
            </a:br>
            <a:r>
              <a:rPr lang="zh-TW" altLang="en-US" sz="1400" dirty="0"/>
              <a:t>－開超過第二個報錯（初版）</a:t>
            </a:r>
            <a:endParaRPr lang="en-US" altLang="zh-TW" sz="1400" dirty="0"/>
          </a:p>
          <a:p>
            <a:r>
              <a:rPr lang="zh-TW" altLang="en-US" sz="1400" dirty="0"/>
              <a:t>追加</a:t>
            </a:r>
            <a:r>
              <a:rPr lang="en-US" altLang="zh-TW" sz="1400" dirty="0"/>
              <a:t>IE</a:t>
            </a:r>
            <a:r>
              <a:rPr lang="zh-TW" altLang="en-US" sz="1400" dirty="0"/>
              <a:t>第一頁驗證流程自動化</a:t>
            </a:r>
            <a:endParaRPr lang="en-US" altLang="zh-TW" sz="1400" dirty="0"/>
          </a:p>
          <a:p>
            <a:r>
              <a:rPr lang="zh-TW" altLang="en-US" sz="1400" dirty="0"/>
              <a:t>新增機台切換畫面頁</a:t>
            </a:r>
            <a:br>
              <a:rPr lang="en-US" altLang="zh-TW" sz="1400" dirty="0"/>
            </a:br>
            <a:r>
              <a:rPr lang="zh-TW" altLang="en-US" sz="1400" dirty="0"/>
              <a:t>－彙整</a:t>
            </a:r>
            <a:r>
              <a:rPr lang="en-US" altLang="zh-TW" sz="1400" dirty="0"/>
              <a:t>KVM</a:t>
            </a:r>
            <a:r>
              <a:rPr lang="zh-TW" altLang="en-US" sz="1400" dirty="0"/>
              <a:t>視窗於程式</a:t>
            </a:r>
            <a:r>
              <a:rPr lang="en-US" altLang="zh-TW" sz="1400" dirty="0"/>
              <a:t>(</a:t>
            </a:r>
            <a:r>
              <a:rPr lang="zh-TW" altLang="en-US" sz="1400" dirty="0"/>
              <a:t>共</a:t>
            </a:r>
            <a:r>
              <a:rPr lang="en-US" altLang="zh-TW" sz="1400" dirty="0"/>
              <a:t>4</a:t>
            </a:r>
            <a:r>
              <a:rPr lang="zh-TW" altLang="en-US" sz="1400" dirty="0"/>
              <a:t>個窗口</a:t>
            </a:r>
            <a:r>
              <a:rPr lang="en-US" altLang="zh-TW" sz="1400" dirty="0"/>
              <a:t>)</a:t>
            </a:r>
            <a:br>
              <a:rPr lang="en-US" altLang="zh-TW" sz="1400" dirty="0"/>
            </a:br>
            <a:r>
              <a:rPr lang="zh-TW" altLang="en-US" sz="1400" dirty="0"/>
              <a:t>－執行鎖屏、釋放</a:t>
            </a:r>
            <a:br>
              <a:rPr lang="en-US" altLang="zh-TW" sz="1400" dirty="0"/>
            </a:br>
            <a:r>
              <a:rPr lang="zh-TW" altLang="en-US" sz="1400" dirty="0"/>
              <a:t>－隨主程式畫面變更位置、大小</a:t>
            </a:r>
            <a:br>
              <a:rPr lang="en-US" altLang="zh-TW" sz="1400" dirty="0"/>
            </a:br>
            <a:r>
              <a:rPr lang="zh-TW" altLang="en-US" sz="1400" dirty="0"/>
              <a:t>－與設備編號、</a:t>
            </a:r>
            <a:r>
              <a:rPr lang="en-US" altLang="zh-TW" sz="1400" dirty="0" err="1"/>
              <a:t>kvm</a:t>
            </a:r>
            <a:r>
              <a:rPr lang="en-US" altLang="zh-TW" sz="1400" dirty="0"/>
              <a:t> </a:t>
            </a:r>
            <a:r>
              <a:rPr lang="en-US" altLang="zh-TW" sz="1400" dirty="0" err="1"/>
              <a:t>url</a:t>
            </a:r>
            <a:r>
              <a:rPr lang="zh-TW" altLang="en-US" sz="1400" dirty="0"/>
              <a:t>關聯，並且判斷工作狀態是否完成，超過</a:t>
            </a:r>
            <a:r>
              <a:rPr lang="en-US" altLang="zh-TW" sz="1400" dirty="0"/>
              <a:t>4</a:t>
            </a:r>
            <a:r>
              <a:rPr lang="zh-TW" altLang="en-US" sz="1400" dirty="0"/>
              <a:t>格後從已完成的取代</a:t>
            </a:r>
            <a:br>
              <a:rPr lang="en-US" altLang="zh-TW" sz="1400" dirty="0"/>
            </a:br>
            <a:r>
              <a:rPr lang="zh-TW" altLang="en-US" sz="1400" dirty="0"/>
              <a:t>－若皆未完成要排隊等待執行</a:t>
            </a:r>
            <a:br>
              <a:rPr lang="en-US" altLang="zh-TW" sz="1400" dirty="0"/>
            </a:br>
            <a:r>
              <a:rPr lang="zh-TW" altLang="en-US" sz="1400" dirty="0"/>
              <a:t>－處理人為中斷流程</a:t>
            </a:r>
            <a:br>
              <a:rPr lang="en-US" altLang="zh-TW" sz="1400" dirty="0"/>
            </a:br>
            <a:r>
              <a:rPr lang="zh-TW" altLang="en-US" sz="1400" dirty="0"/>
              <a:t>－標示機台號碼</a:t>
            </a:r>
            <a:br>
              <a:rPr lang="en-US" altLang="zh-TW" sz="1400" dirty="0"/>
            </a:br>
            <a:r>
              <a:rPr lang="zh-TW" altLang="en-US" sz="1400" dirty="0"/>
              <a:t>－監測</a:t>
            </a:r>
            <a:r>
              <a:rPr lang="en-US" altLang="zh-TW" sz="1400" dirty="0"/>
              <a:t>IE</a:t>
            </a:r>
            <a:r>
              <a:rPr lang="zh-TW" altLang="en-US" sz="1400" dirty="0"/>
              <a:t>開關，關閉者之</a:t>
            </a:r>
            <a:r>
              <a:rPr lang="en-US" altLang="zh-TW" sz="1400" dirty="0" err="1"/>
              <a:t>kvm</a:t>
            </a:r>
            <a:r>
              <a:rPr lang="zh-TW" altLang="en-US" sz="1400" dirty="0"/>
              <a:t>視為完成</a:t>
            </a:r>
            <a:endParaRPr lang="en-US" altLang="zh-TW" sz="1400" dirty="0"/>
          </a:p>
          <a:p>
            <a:r>
              <a:rPr lang="zh-TW" altLang="en-US" sz="1400" dirty="0"/>
              <a:t>整合新增、更換</a:t>
            </a:r>
            <a:r>
              <a:rPr lang="en-US" altLang="zh-TW" sz="1400" dirty="0"/>
              <a:t>Recipe</a:t>
            </a:r>
            <a:r>
              <a:rPr lang="zh-TW" altLang="en-US" sz="1400" dirty="0"/>
              <a:t>流程為上傳</a:t>
            </a:r>
            <a:r>
              <a:rPr lang="en-US" altLang="zh-TW" sz="1400" dirty="0"/>
              <a:t>Recipe</a:t>
            </a:r>
            <a:r>
              <a:rPr lang="zh-TW" altLang="en-US" sz="1400" dirty="0"/>
              <a:t>流程，並增備份流程於其中</a:t>
            </a:r>
            <a:br>
              <a:rPr lang="en-US" altLang="zh-TW" sz="1400" dirty="0"/>
            </a:br>
            <a:r>
              <a:rPr lang="zh-TW" altLang="en-US" sz="1400" dirty="0"/>
              <a:t>－</a:t>
            </a:r>
            <a:r>
              <a:rPr lang="en-US" altLang="zh-TW" sz="1400" dirty="0" err="1"/>
              <a:t>phindows</a:t>
            </a:r>
            <a:r>
              <a:rPr lang="zh-TW" altLang="en-US" sz="1400" dirty="0"/>
              <a:t>修改權限流程</a:t>
            </a:r>
            <a:br>
              <a:rPr lang="en-US" altLang="zh-TW" sz="1400" dirty="0"/>
            </a:br>
            <a:r>
              <a:rPr lang="zh-TW" altLang="en-US" sz="1400" dirty="0"/>
              <a:t>－</a:t>
            </a:r>
            <a:r>
              <a:rPr lang="en-US" altLang="zh-TW" sz="1400" dirty="0" err="1"/>
              <a:t>ffftp</a:t>
            </a:r>
            <a:r>
              <a:rPr lang="zh-TW" altLang="en-US" sz="1400" dirty="0"/>
              <a:t>上傳</a:t>
            </a:r>
            <a:r>
              <a:rPr lang="en-US" altLang="zh-TW" sz="1400" dirty="0"/>
              <a:t>Recipe</a:t>
            </a:r>
            <a:r>
              <a:rPr lang="zh-TW" altLang="en-US" sz="1400" dirty="0"/>
              <a:t>前先下載備份</a:t>
            </a:r>
            <a:br>
              <a:rPr lang="en-US" altLang="zh-TW" sz="1400" dirty="0"/>
            </a:br>
            <a:r>
              <a:rPr lang="zh-TW" altLang="en-US" sz="1400" dirty="0"/>
              <a:t>－新增</a:t>
            </a:r>
            <a:r>
              <a:rPr lang="en-US" altLang="zh-TW" sz="1400" dirty="0" err="1"/>
              <a:t>qnx</a:t>
            </a:r>
            <a:r>
              <a:rPr lang="en-US" altLang="zh-TW" sz="1400" dirty="0"/>
              <a:t>-server</a:t>
            </a:r>
            <a:r>
              <a:rPr lang="zh-TW" altLang="en-US" sz="1400" dirty="0"/>
              <a:t>用程式，與主程式溝通執行上傳</a:t>
            </a:r>
            <a:r>
              <a:rPr lang="en-US" altLang="zh-TW" sz="1400" dirty="0"/>
              <a:t>Recipe</a:t>
            </a:r>
            <a:r>
              <a:rPr lang="zh-TW" altLang="en-US" sz="1400" dirty="0"/>
              <a:t>流程</a:t>
            </a:r>
            <a:br>
              <a:rPr lang="en-US" altLang="zh-TW" sz="1400" dirty="0"/>
            </a:br>
            <a:r>
              <a:rPr lang="zh-TW" altLang="en-US" sz="1400" dirty="0"/>
              <a:t>－回報比對</a:t>
            </a:r>
            <a:r>
              <a:rPr lang="en-US" altLang="zh-TW" sz="1400" dirty="0"/>
              <a:t>server</a:t>
            </a:r>
            <a:r>
              <a:rPr lang="zh-TW" altLang="en-US" sz="1400" dirty="0"/>
              <a:t>流程完成、失敗</a:t>
            </a:r>
            <a:br>
              <a:rPr lang="en-US" altLang="zh-TW" sz="1400" dirty="0"/>
            </a:br>
            <a:r>
              <a:rPr lang="zh-TW" altLang="en-US" sz="1400" dirty="0"/>
              <a:t>－上傳中比對主程式要放</a:t>
            </a:r>
            <a:r>
              <a:rPr lang="en-US" altLang="zh-TW" sz="1400" dirty="0"/>
              <a:t>loader</a:t>
            </a:r>
          </a:p>
          <a:p>
            <a:r>
              <a:rPr lang="zh-TW" altLang="en-US" sz="1400" dirty="0"/>
              <a:t>監聽</a:t>
            </a:r>
            <a:r>
              <a:rPr lang="en-US" altLang="zh-TW" sz="1400" dirty="0"/>
              <a:t>IT</a:t>
            </a:r>
            <a:r>
              <a:rPr lang="zh-TW" altLang="en-US" sz="1400" dirty="0"/>
              <a:t>傳</a:t>
            </a:r>
            <a:r>
              <a:rPr lang="en-US" altLang="zh-TW" sz="1400" dirty="0"/>
              <a:t>.txt</a:t>
            </a:r>
            <a:r>
              <a:rPr lang="zh-TW" altLang="en-US" sz="1400" dirty="0"/>
              <a:t>檔於</a:t>
            </a:r>
            <a:r>
              <a:rPr lang="en-US" altLang="zh-TW" sz="1400" dirty="0"/>
              <a:t>z</a:t>
            </a:r>
            <a:r>
              <a:rPr lang="zh-TW" altLang="en-US" sz="1400" dirty="0"/>
              <a:t>槽，並觸發上傳</a:t>
            </a:r>
            <a:r>
              <a:rPr lang="en-US" altLang="zh-TW" sz="1400" dirty="0"/>
              <a:t>Recipe</a:t>
            </a:r>
            <a:r>
              <a:rPr lang="zh-TW" altLang="en-US" sz="1400" dirty="0"/>
              <a:t>流程</a:t>
            </a:r>
            <a:endParaRPr lang="en-US" altLang="zh-TW" sz="1400" dirty="0"/>
          </a:p>
          <a:p>
            <a:r>
              <a:rPr lang="zh-TW" altLang="en-US" sz="1400" dirty="0"/>
              <a:t>機台狀態頁</a:t>
            </a:r>
            <a:br>
              <a:rPr lang="en-US" altLang="zh-TW" sz="1400" dirty="0"/>
            </a:br>
            <a:r>
              <a:rPr lang="zh-TW" altLang="en-US" sz="1400" dirty="0"/>
              <a:t>－提供固定格數以填機台號碼</a:t>
            </a:r>
            <a:br>
              <a:rPr lang="en-US" altLang="zh-TW" sz="1400" dirty="0"/>
            </a:br>
            <a:r>
              <a:rPr lang="zh-TW" altLang="en-US" sz="1400" dirty="0"/>
              <a:t>－填入機台號碼者檢測是否有相應</a:t>
            </a:r>
            <a:r>
              <a:rPr lang="en-US" altLang="zh-TW" sz="1400" dirty="0" err="1"/>
              <a:t>Url</a:t>
            </a:r>
            <a:br>
              <a:rPr lang="en-US" altLang="zh-TW" sz="1400" dirty="0"/>
            </a:br>
            <a:r>
              <a:rPr lang="zh-TW" altLang="en-US" sz="1400" dirty="0"/>
              <a:t>－標色（錯誤：紅、進行中：綠、更換中：黃）</a:t>
            </a:r>
            <a:br>
              <a:rPr lang="en-US" altLang="zh-TW" sz="1400" dirty="0"/>
            </a:br>
            <a:r>
              <a:rPr lang="zh-TW" altLang="en-US" sz="1400" dirty="0"/>
              <a:t>－進行中點擊後開啟</a:t>
            </a:r>
            <a:r>
              <a:rPr lang="en-US" altLang="zh-TW" sz="1400" dirty="0" err="1"/>
              <a:t>kvm</a:t>
            </a:r>
            <a:r>
              <a:rPr lang="zh-TW" altLang="en-US" sz="1400" dirty="0"/>
              <a:t>畫面（選擇已完成的</a:t>
            </a:r>
            <a:r>
              <a:rPr lang="en-US" altLang="zh-TW" sz="1400" dirty="0" err="1"/>
              <a:t>kvm</a:t>
            </a:r>
            <a:r>
              <a:rPr lang="zh-TW" altLang="en-US" sz="1400" dirty="0"/>
              <a:t>機台換，否則報錯）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介面優化、細節</a:t>
            </a:r>
            <a:br>
              <a:rPr lang="en-US" altLang="zh-TW" sz="1400" dirty="0"/>
            </a:br>
            <a:r>
              <a:rPr lang="zh-TW" altLang="en-US" sz="1400" dirty="0"/>
              <a:t>－初始連線中要跳</a:t>
            </a:r>
            <a:r>
              <a:rPr lang="en-US" altLang="zh-TW" sz="1400" dirty="0"/>
              <a:t>loader</a:t>
            </a:r>
            <a:br>
              <a:rPr lang="en-US" altLang="zh-TW" sz="1400" dirty="0"/>
            </a:br>
            <a:r>
              <a:rPr lang="zh-TW" altLang="en-US" sz="1400" dirty="0"/>
              <a:t>－增</a:t>
            </a:r>
            <a:r>
              <a:rPr lang="en-US" altLang="zh-TW" sz="1400" dirty="0"/>
              <a:t>Auto</a:t>
            </a:r>
            <a:r>
              <a:rPr lang="zh-TW" altLang="en-US" sz="1400" dirty="0"/>
              <a:t>鈕於側欄，點選後開始切換網頁流程並跳至機台畫面頁</a:t>
            </a:r>
            <a:br>
              <a:rPr lang="en-US" altLang="zh-TW" sz="1400" dirty="0"/>
            </a:br>
            <a:r>
              <a:rPr lang="zh-TW" altLang="en-US" sz="1400" dirty="0"/>
              <a:t>－告知比對結果</a:t>
            </a:r>
            <a:br>
              <a:rPr lang="en-US" altLang="zh-TW" sz="1400" dirty="0"/>
            </a:br>
            <a:r>
              <a:rPr lang="zh-TW" altLang="en-US" sz="1400" dirty="0"/>
              <a:t>－</a:t>
            </a:r>
            <a:r>
              <a:rPr lang="en-US" altLang="zh-TW" sz="1400" dirty="0"/>
              <a:t>Alarm</a:t>
            </a:r>
            <a:r>
              <a:rPr lang="zh-TW" altLang="en-US" sz="1400" dirty="0"/>
              <a:t>要音效</a:t>
            </a:r>
            <a:r>
              <a:rPr lang="en-US" altLang="zh-TW" sz="1400" dirty="0"/>
              <a:t>(</a:t>
            </a:r>
            <a:r>
              <a:rPr lang="zh-TW" altLang="en-US" sz="1400" dirty="0"/>
              <a:t>處理音效系統</a:t>
            </a:r>
            <a:r>
              <a:rPr lang="en-US" altLang="zh-TW" sz="1400" dirty="0"/>
              <a:t>)</a:t>
            </a:r>
          </a:p>
          <a:p>
            <a:endParaRPr lang="en-US" altLang="zh-TW" sz="1200" dirty="0"/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74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901</Words>
  <Application>Microsoft Office PowerPoint</Application>
  <PresentationFormat>如螢幕大小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佈景主題</vt:lpstr>
      <vt:lpstr>第一版</vt:lpstr>
      <vt:lpstr>第二版(不使用TCPIP傳輸)</vt:lpstr>
      <vt:lpstr>第三版</vt:lpstr>
      <vt:lpstr>第四版</vt:lpstr>
      <vt:lpstr>第五版</vt:lpstr>
      <vt:lpstr>第六版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TJ Lin</dc:creator>
  <cp:lastModifiedBy>宏凱 高</cp:lastModifiedBy>
  <cp:revision>71</cp:revision>
  <dcterms:created xsi:type="dcterms:W3CDTF">2020-05-08T10:37:53Z</dcterms:created>
  <dcterms:modified xsi:type="dcterms:W3CDTF">2020-08-23T02:39:25Z</dcterms:modified>
</cp:coreProperties>
</file>