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B8C8A-52E5-425C-B22C-5733D9E94C65}" v="870" dt="2020-10-30T09:06:32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>
        <p:scale>
          <a:sx n="100" d="100"/>
          <a:sy n="100" d="100"/>
        </p:scale>
        <p:origin x="32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94A3F34-17AD-409F-9D6B-65AA55661824}"/>
              </a:ext>
            </a:extLst>
          </p:cNvPr>
          <p:cNvSpPr txBox="1"/>
          <p:nvPr/>
        </p:nvSpPr>
        <p:spPr>
          <a:xfrm>
            <a:off x="329336" y="139699"/>
            <a:ext cx="115189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4000" dirty="0">
                <a:ea typeface="新細明體"/>
                <a:cs typeface="Calibri"/>
              </a:rPr>
              <a:t>KX</a:t>
            </a:r>
            <a:r>
              <a:rPr lang="zh-TW" altLang="en-US" sz="4000" dirty="0">
                <a:ea typeface="新細明體"/>
                <a:cs typeface="Calibri"/>
              </a:rPr>
              <a:t>系列 DPA via URL使用VKC模式</a:t>
            </a:r>
            <a:endParaRPr lang="en-US" altLang="zh-TW" sz="4000" dirty="0">
              <a:ea typeface="新細明體"/>
              <a:cs typeface="Calibri"/>
            </a:endParaRPr>
          </a:p>
          <a:p>
            <a:pPr algn="ctr"/>
            <a:r>
              <a:rPr lang="zh-TW" altLang="en-US" sz="4000" dirty="0">
                <a:ea typeface="新細明體"/>
                <a:cs typeface="Calibri"/>
              </a:rPr>
              <a:t>如何解除JAVA安全警告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11686-9E15-448D-8C03-31AE9CD0DF9B}"/>
              </a:ext>
            </a:extLst>
          </p:cNvPr>
          <p:cNvSpPr txBox="1"/>
          <p:nvPr/>
        </p:nvSpPr>
        <p:spPr>
          <a:xfrm>
            <a:off x="329336" y="1824781"/>
            <a:ext cx="1165946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 dirty="0">
                <a:ea typeface="新細明體"/>
                <a:cs typeface="Calibri"/>
              </a:rPr>
              <a:t>1. 下載KX3目前的憑証資料(圖一)</a:t>
            </a:r>
          </a:p>
          <a:p>
            <a:r>
              <a:rPr lang="zh-TW" altLang="en-US" sz="2800" dirty="0">
                <a:ea typeface="新細明體"/>
                <a:cs typeface="Calibri"/>
              </a:rPr>
              <a:t>2. 開啟Java控制面板(</a:t>
            </a:r>
            <a:r>
              <a:rPr lang="zh-TW" sz="2800" dirty="0">
                <a:ea typeface="+mn-lt"/>
                <a:cs typeface="+mn-lt"/>
              </a:rPr>
              <a:t>C:\Program Files (x86)\Java\jre1.8.0_271\bin</a:t>
            </a:r>
            <a:r>
              <a:rPr lang="en-US" altLang="zh-TW" sz="2800" dirty="0">
                <a:ea typeface="+mn-lt"/>
                <a:cs typeface="+mn-lt"/>
              </a:rPr>
              <a:t>\</a:t>
            </a:r>
            <a:r>
              <a:rPr lang="en-US" sz="2800" dirty="0">
                <a:ea typeface="+mn-lt"/>
                <a:cs typeface="+mn-lt"/>
              </a:rPr>
              <a:t>javacpl.exe</a:t>
            </a:r>
          </a:p>
          <a:p>
            <a:r>
              <a:rPr lang="en-US" sz="2800" dirty="0">
                <a:ea typeface="新細明體"/>
                <a:cs typeface="Calibri"/>
              </a:rPr>
              <a:t>3. </a:t>
            </a:r>
            <a:r>
              <a:rPr lang="zh-TW" altLang="en-US" sz="2800" dirty="0">
                <a:ea typeface="新細明體"/>
                <a:cs typeface="Calibri"/>
              </a:rPr>
              <a:t>切換至安全頁面,</a:t>
            </a:r>
            <a:r>
              <a:rPr lang="zh-TW" sz="2800" dirty="0">
                <a:ea typeface="新細明體"/>
                <a:cs typeface="Calibri"/>
              </a:rPr>
              <a:t>選擇管理憑證</a:t>
            </a:r>
            <a:r>
              <a:rPr lang="zh-TW" altLang="en-US" sz="2800" dirty="0">
                <a:ea typeface="新細明體"/>
                <a:cs typeface="Calibri"/>
              </a:rPr>
              <a:t>(圖二)</a:t>
            </a:r>
          </a:p>
          <a:p>
            <a:r>
              <a:rPr lang="zh-TW" altLang="en-US" sz="2800" dirty="0">
                <a:ea typeface="新細明體"/>
                <a:cs typeface="Calibri"/>
              </a:rPr>
              <a:t>4. 憑證類型選擇"安全網站"</a:t>
            </a:r>
            <a:r>
              <a:rPr lang="zh-TW" sz="2800" dirty="0">
                <a:ea typeface="新細明體"/>
                <a:cs typeface="Calibri"/>
              </a:rPr>
              <a:t>(圖三)</a:t>
            </a:r>
          </a:p>
          <a:p>
            <a:r>
              <a:rPr lang="zh-TW" altLang="en-US" sz="2800" dirty="0">
                <a:ea typeface="新細明體"/>
                <a:cs typeface="Calibri"/>
              </a:rPr>
              <a:t>6. 匯入剛才下載的KX3憑證資料(圖四&amp;圖五)</a:t>
            </a:r>
          </a:p>
          <a:p>
            <a:r>
              <a:rPr lang="zh-TW" altLang="en-US" sz="2800" dirty="0">
                <a:ea typeface="新細明體"/>
                <a:cs typeface="Calibri"/>
              </a:rPr>
              <a:t>7. 設定完成</a:t>
            </a:r>
          </a:p>
          <a:p>
            <a:r>
              <a:rPr lang="zh-TW" altLang="en-US" sz="2800" dirty="0">
                <a:ea typeface="新細明體"/>
                <a:cs typeface="Calibri"/>
              </a:rPr>
              <a:t>8. 重啟IE即可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2A60CF2-ECEF-4152-8314-6F6F7131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43" y="438490"/>
            <a:ext cx="2743200" cy="2767766"/>
          </a:xfrm>
          <a:prstGeom prst="rect">
            <a:avLst/>
          </a:prstGeom>
        </p:spPr>
      </p:pic>
      <p:pic>
        <p:nvPicPr>
          <p:cNvPr id="3" name="圖片 3">
            <a:extLst>
              <a:ext uri="{FF2B5EF4-FFF2-40B4-BE49-F238E27FC236}">
                <a16:creationId xmlns:a16="http://schemas.microsoft.com/office/drawing/2014/main" id="{251162E2-A76D-43E4-981A-1236CAA9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42" y="3672090"/>
            <a:ext cx="2743200" cy="2800521"/>
          </a:xfrm>
          <a:prstGeom prst="rect">
            <a:avLst/>
          </a:prstGeom>
        </p:spPr>
      </p:pic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B5BAB9E-83E3-4B90-BAE8-1E68D39A3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617" y="438859"/>
            <a:ext cx="2743200" cy="1481728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59F859AB-39AC-45A3-97A1-F6D3DBEC9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617" y="2401096"/>
            <a:ext cx="2743200" cy="27719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5DA1B1-3C09-A248-8C04-E81088D40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4" y="438490"/>
            <a:ext cx="4974405" cy="4800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C064221-D0F0-CA46-BC4A-5E3C9B5DDA53}"/>
              </a:ext>
            </a:extLst>
          </p:cNvPr>
          <p:cNvSpPr txBox="1"/>
          <p:nvPr/>
        </p:nvSpPr>
        <p:spPr>
          <a:xfrm>
            <a:off x="256854" y="6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圖一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B052BF-1428-2842-BF4A-324EB813D06B}"/>
              </a:ext>
            </a:extLst>
          </p:cNvPr>
          <p:cNvSpPr txBox="1"/>
          <p:nvPr/>
        </p:nvSpPr>
        <p:spPr>
          <a:xfrm>
            <a:off x="5513942" y="6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圖二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45296B-9381-E042-BC92-163591CC39B0}"/>
              </a:ext>
            </a:extLst>
          </p:cNvPr>
          <p:cNvSpPr txBox="1"/>
          <p:nvPr/>
        </p:nvSpPr>
        <p:spPr>
          <a:xfrm>
            <a:off x="5513941" y="3302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圖三</a:t>
            </a:r>
            <a:endParaRPr kumimoji="1"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EE74ED-AD50-B042-AC29-A2B1E02B9BFF}"/>
              </a:ext>
            </a:extLst>
          </p:cNvPr>
          <p:cNvSpPr txBox="1"/>
          <p:nvPr/>
        </p:nvSpPr>
        <p:spPr>
          <a:xfrm>
            <a:off x="9002617" y="6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圖四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DF4A37-BA23-ED44-93B2-B757B0C76D5A}"/>
              </a:ext>
            </a:extLst>
          </p:cNvPr>
          <p:cNvSpPr txBox="1"/>
          <p:nvPr/>
        </p:nvSpPr>
        <p:spPr>
          <a:xfrm>
            <a:off x="9002616" y="2031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圖五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73E279-56CE-C142-ABFC-4B0E8D366373}"/>
              </a:ext>
            </a:extLst>
          </p:cNvPr>
          <p:cNvSpPr/>
          <p:nvPr/>
        </p:nvSpPr>
        <p:spPr>
          <a:xfrm>
            <a:off x="1549400" y="4622800"/>
            <a:ext cx="901700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814182-B60F-6E47-BAB0-4AF3B979FDF6}"/>
              </a:ext>
            </a:extLst>
          </p:cNvPr>
          <p:cNvSpPr/>
          <p:nvPr/>
        </p:nvSpPr>
        <p:spPr>
          <a:xfrm>
            <a:off x="7581900" y="2456946"/>
            <a:ext cx="675242" cy="286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F77244-A45E-B147-AC44-9B762ACCD7F3}"/>
              </a:ext>
            </a:extLst>
          </p:cNvPr>
          <p:cNvSpPr/>
          <p:nvPr/>
        </p:nvSpPr>
        <p:spPr>
          <a:xfrm>
            <a:off x="5976733" y="531707"/>
            <a:ext cx="360567" cy="276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D0EBF5-B2B1-754E-9DC9-69A7E3A0144A}"/>
              </a:ext>
            </a:extLst>
          </p:cNvPr>
          <p:cNvSpPr/>
          <p:nvPr/>
        </p:nvSpPr>
        <p:spPr>
          <a:xfrm>
            <a:off x="5538583" y="4390616"/>
            <a:ext cx="901700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6725D8-8832-9345-9370-322DAAAC391D}"/>
              </a:ext>
            </a:extLst>
          </p:cNvPr>
          <p:cNvSpPr/>
          <p:nvPr/>
        </p:nvSpPr>
        <p:spPr>
          <a:xfrm>
            <a:off x="10020300" y="700214"/>
            <a:ext cx="457200" cy="27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726905-377E-1F49-B218-14198B8A7917}"/>
              </a:ext>
            </a:extLst>
          </p:cNvPr>
          <p:cNvSpPr/>
          <p:nvPr/>
        </p:nvSpPr>
        <p:spPr>
          <a:xfrm>
            <a:off x="9029930" y="3532390"/>
            <a:ext cx="2590570" cy="341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590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</Words>
  <Application>Microsoft Macintosh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朱睿群</cp:lastModifiedBy>
  <cp:revision>142</cp:revision>
  <dcterms:created xsi:type="dcterms:W3CDTF">2020-10-30T08:52:33Z</dcterms:created>
  <dcterms:modified xsi:type="dcterms:W3CDTF">2020-10-30T09:14:38Z</dcterms:modified>
</cp:coreProperties>
</file>