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3"/>
    <p:restoredTop sz="93646"/>
  </p:normalViewPr>
  <p:slideViewPr>
    <p:cSldViewPr snapToGrid="0" snapToObjects="1">
      <p:cViewPr varScale="1">
        <p:scale>
          <a:sx n="106" d="100"/>
          <a:sy n="106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4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732B-26A6-3E4E-ADE1-92F987B446C0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6C1A-3FE8-7640-8008-86E5F22C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enters stocks</a:t>
            </a:r>
          </a:p>
          <a:p>
            <a:r>
              <a:rPr lang="en-US" dirty="0" smtClean="0"/>
              <a:t>Tweets gathered using twitter API and stored in database</a:t>
            </a:r>
          </a:p>
          <a:p>
            <a:r>
              <a:rPr lang="en-US" dirty="0" smtClean="0"/>
              <a:t>Use NLTK to analyze the sentiment of the tweets</a:t>
            </a:r>
          </a:p>
          <a:p>
            <a:r>
              <a:rPr lang="en-US" dirty="0" smtClean="0"/>
              <a:t>Use pandas to gather all the price info for the stocks</a:t>
            </a:r>
          </a:p>
          <a:p>
            <a:r>
              <a:rPr lang="en-US" dirty="0" smtClean="0"/>
              <a:t>Use pandas to calculate the stats</a:t>
            </a:r>
          </a:p>
          <a:p>
            <a:r>
              <a:rPr lang="en-US" dirty="0" smtClean="0"/>
              <a:t>Use c3 to create a graph of the price and sentiment for the user to see</a:t>
            </a:r>
          </a:p>
        </p:txBody>
      </p:sp>
    </p:spTree>
    <p:extLst>
      <p:ext uri="{BB962C8B-B14F-4D97-AF65-F5344CB8AC3E}">
        <p14:creationId xmlns:p14="http://schemas.microsoft.com/office/powerpoint/2010/main" val="7507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Tech 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C3- charting stock returns and sentiment</a:t>
            </a:r>
          </a:p>
          <a:p>
            <a:r>
              <a:rPr lang="en-US" dirty="0" smtClean="0"/>
              <a:t>Pandas </a:t>
            </a:r>
            <a:r>
              <a:rPr lang="mr-IN" dirty="0" smtClean="0"/>
              <a:t>–</a:t>
            </a:r>
            <a:r>
              <a:rPr lang="en-US" dirty="0" smtClean="0"/>
              <a:t> gathering stock price information and calculating all that stats we need</a:t>
            </a:r>
          </a:p>
          <a:p>
            <a:r>
              <a:rPr lang="en-US" dirty="0" smtClean="0"/>
              <a:t>Django </a:t>
            </a:r>
          </a:p>
          <a:p>
            <a:r>
              <a:rPr lang="en-US" dirty="0" smtClean="0"/>
              <a:t>Postgres- database </a:t>
            </a:r>
            <a:endParaRPr lang="en-US" dirty="0"/>
          </a:p>
          <a:p>
            <a:r>
              <a:rPr lang="en-US" dirty="0" smtClean="0"/>
              <a:t>NLTK</a:t>
            </a:r>
          </a:p>
          <a:p>
            <a:r>
              <a:rPr lang="en-US" dirty="0" smtClean="0"/>
              <a:t>Twitter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8888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UI</a:t>
            </a: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2992581" y="1360824"/>
            <a:ext cx="6206837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6133" y="3076527"/>
            <a:ext cx="1947334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46133" y="4470399"/>
            <a:ext cx="1947334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6133" y="3753812"/>
            <a:ext cx="1947334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5733" y="2464208"/>
            <a:ext cx="3708400" cy="42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stocks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1320800"/>
            <a:ext cx="0" cy="379306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33600" y="5046133"/>
            <a:ext cx="6824133" cy="6773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252133" y="3860800"/>
            <a:ext cx="6096000" cy="982133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90800" y="2590800"/>
            <a:ext cx="5266267" cy="24553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57733" y="1320800"/>
            <a:ext cx="0" cy="3793067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9957" y="5132401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8487764" y="2730903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 to </a:t>
            </a:r>
            <a:r>
              <a:rPr lang="en-US" smtClean="0"/>
              <a:t>1 scale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505634" y="2730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UI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 smtClean="0"/>
              <a:t>Description of results with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Twitter Class- gets info from twitter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Twitter Wrapper- adds the info into the database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NLTK Class- sentiment analysis methods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NLTK Wrapper- adds results to database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Stock Data Class- uses pandas to grab historical info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Graph Class- creates a graph of sentiment and returns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3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739900"/>
            <a:ext cx="6591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Description</vt:lpstr>
      <vt:lpstr>Tech Arch</vt:lpstr>
      <vt:lpstr>UI</vt:lpstr>
      <vt:lpstr>UI</vt:lpstr>
      <vt:lpstr>UI</vt:lpstr>
      <vt:lpstr>Classes</vt:lpstr>
      <vt:lpstr>Database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Caulfield</dc:creator>
  <cp:lastModifiedBy>S C</cp:lastModifiedBy>
  <cp:revision>6</cp:revision>
  <dcterms:created xsi:type="dcterms:W3CDTF">2017-04-03T17:31:21Z</dcterms:created>
  <dcterms:modified xsi:type="dcterms:W3CDTF">2017-04-09T19:31:04Z</dcterms:modified>
</cp:coreProperties>
</file>